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6" r:id="rId2"/>
    <p:sldId id="347" r:id="rId3"/>
    <p:sldId id="349" r:id="rId4"/>
    <p:sldId id="348" r:id="rId5"/>
    <p:sldId id="351" r:id="rId6"/>
    <p:sldId id="313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  <a:srgbClr val="15A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99" autoAdjust="0"/>
    <p:restoredTop sz="95332" autoAdjust="0"/>
  </p:normalViewPr>
  <p:slideViewPr>
    <p:cSldViewPr snapToGrid="0">
      <p:cViewPr varScale="1">
        <p:scale>
          <a:sx n="90" d="100"/>
          <a:sy n="90" d="100"/>
        </p:scale>
        <p:origin x="26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07AC1-FFFF-4B63-8FAB-005E7C09A753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11E24-0B0D-40D5-8663-0A5E47B2418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302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11E24-0B0D-40D5-8663-0A5E47B2418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9337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D639EE-EB2A-48ED-BF99-642457781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BB6401-7823-4601-AE0E-C8950F29C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872075-F059-4514-9A70-99283872F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504922-B082-410A-B35E-91AB5A32566D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FE5A92-0A79-4A07-9C10-A391449E3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172EC8-6B24-4DED-9031-E810C384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2C9CD-1B16-4B17-8207-BD1BBA9079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9718712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78AE0-2F85-4B36-A5AD-B5354271C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23164F-3808-4632-B7F3-8304AC809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4C2965-42A8-4708-AF23-01FCDAB5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504922-B082-410A-B35E-91AB5A32566D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15EF33-9C40-4984-A719-7C797BC96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6B1AD0-1830-446D-8D9B-AB03337C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2C9CD-1B16-4B17-8207-BD1BBA9079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7949568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D4CA6D0-BCF5-4926-9373-8D1069FA95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A02B4B-DB2B-440C-83C7-AE3E5662F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3DFA50-B00E-4A8B-AD36-46CF7B61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504922-B082-410A-B35E-91AB5A32566D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2C6BA0-547E-4656-BF66-56117652D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DAC7CE-F6DB-4248-B372-4F381B4E4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2C9CD-1B16-4B17-8207-BD1BBA9079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859512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9A0D7-2A3F-4959-B232-7C378724F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614" y="267153"/>
            <a:ext cx="8207829" cy="107178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8245462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1ED80-7F64-486D-94E8-82DF5B061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A3C450-3735-4305-95D6-EF72E240A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CEE4F8-9405-4E51-95E1-0266E6BFCE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504922-B082-410A-B35E-91AB5A32566D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D8747E-06AD-4D9C-AFD6-1C625859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96FEA3-0B60-4566-B056-4C6D295B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2C9CD-1B16-4B17-8207-BD1BBA9079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921128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3D1179-63CB-4EC3-B89B-3D3369173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48CDC3-37E2-494E-A0EA-A9922705B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23F10F-2F32-43CC-A02E-907A87AB9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0F293D-E3F5-4541-AF2C-4035E5DFF9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504922-B082-410A-B35E-91AB5A32566D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8D0EB1-9C4A-46D6-9F7E-257B223F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F2F455-D9AB-4ED7-9BF0-921EDD1C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2C9CD-1B16-4B17-8207-BD1BBA9079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193380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3735FE-D335-4C4E-8BDD-A82327C0D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5E0DDA-1D8C-425C-93F7-845860A51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C936A7-0774-4E9F-A889-9608CDF8B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EB49904-94E6-407F-9789-452F87159F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6670786-63CA-4D08-A55A-F2955F8E50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1BBBC2C-5638-498A-8505-FFE1B5D8D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504922-B082-410A-B35E-91AB5A32566D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CF1C096-634F-4E07-B309-60AF328F7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BE8F906-BC5C-409E-919E-C58392831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2C9CD-1B16-4B17-8207-BD1BBA9079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9017804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C251AD-16D2-4EC5-8032-88F3CCFAA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7EA7E-945A-41F7-B707-D3042F07B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504922-B082-410A-B35E-91AB5A32566D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D17E00D-F675-42C0-90CC-1725A7AA1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DFBAE1A-FFC5-462B-900F-13C760B9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2C9CD-1B16-4B17-8207-BD1BBA9079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803306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410A6B8-67F0-4EA1-A29B-2403B0C00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504922-B082-410A-B35E-91AB5A32566D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B5F07A7-1770-4017-8BC2-A059CD706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02BE2E-B516-4DE4-BCA9-411A76CEB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2C9CD-1B16-4B17-8207-BD1BBA9079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665831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B882E-4B44-40AF-AF37-466A636F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AD1753-A0FB-4501-8EB3-D5014A93A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6A5B3D-8516-4069-9220-A9E493422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44DAFE-CDFC-4B04-9EFC-9CFCFC592B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504922-B082-410A-B35E-91AB5A32566D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236F90-2BB7-44D8-974E-0294021B5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660582-D3EB-43E9-BE0E-EEA7D19D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2C9CD-1B16-4B17-8207-BD1BBA9079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86333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04191-A874-483B-8AB0-816A3D2DD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9C293C1-EF6A-4FE6-97E5-EB4722559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9BE7E5-66DC-4790-96F2-ECFE4B2B2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62B1E9-6BEF-4C83-844E-705DD27B6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504922-B082-410A-B35E-91AB5A32566D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6ECF47-89E0-4A18-8093-004A349DD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9FC6D9-5E88-452C-8612-4A8ACDB84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2C9CD-1B16-4B17-8207-BD1BBA9079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9968074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9"/>
            <a:ext cx="12192000" cy="153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99C4AF5-6BF5-465F-A3BC-DB97B76AE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78579"/>
            <a:ext cx="8322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7782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4"/>
          <a:stretch/>
        </p:blipFill>
        <p:spPr bwMode="auto">
          <a:xfrm>
            <a:off x="0" y="-18808"/>
            <a:ext cx="12192000" cy="679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7308850" y="6524625"/>
            <a:ext cx="1655763" cy="252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8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7875"/>
            <a:ext cx="12192000" cy="269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1"/>
          <p:cNvSpPr/>
          <p:nvPr/>
        </p:nvSpPr>
        <p:spPr>
          <a:xfrm>
            <a:off x="604433" y="5344646"/>
            <a:ext cx="77234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2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</a:rPr>
              <a:t>Instituto Distrital de Gestión de Riesgos y Cambio Climático </a:t>
            </a:r>
            <a:r>
              <a:rPr lang="es-CO" sz="3200" b="1">
                <a:solidFill>
                  <a:schemeClr val="bg1"/>
                </a:solidFill>
                <a:latin typeface="Arial" panose="020B0604020202020204" pitchFamily="34" charset="0"/>
                <a:ea typeface="+mj-ea"/>
              </a:rPr>
              <a:t>– IDIGER</a:t>
            </a:r>
            <a:endParaRPr lang="es-CO" sz="3200" b="1" dirty="0">
              <a:solidFill>
                <a:schemeClr val="bg1"/>
              </a:solidFill>
              <a:latin typeface="Arial" panose="020B0604020202020204" pitchFamily="34" charset="0"/>
              <a:ea typeface="+mj-ea"/>
            </a:endParaRPr>
          </a:p>
        </p:txBody>
      </p:sp>
      <p:sp>
        <p:nvSpPr>
          <p:cNvPr id="10" name="Rectángulo 26"/>
          <p:cNvSpPr>
            <a:spLocks noChangeArrowheads="1"/>
          </p:cNvSpPr>
          <p:nvPr/>
        </p:nvSpPr>
        <p:spPr bwMode="auto">
          <a:xfrm>
            <a:off x="2133818" y="285410"/>
            <a:ext cx="7924363" cy="1200329"/>
          </a:xfrm>
          <a:prstGeom prst="rect">
            <a:avLst/>
          </a:prstGeom>
          <a:solidFill>
            <a:srgbClr val="15A7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sz="2400" b="1" dirty="0">
                <a:solidFill>
                  <a:schemeClr val="bg1"/>
                </a:solidFill>
                <a:latin typeface="+mn-lt"/>
              </a:rPr>
              <a:t>Seguimiento a la Política Pública Distrital de Ruralidad</a:t>
            </a:r>
          </a:p>
          <a:p>
            <a:pPr algn="ctr">
              <a:defRPr/>
            </a:pPr>
            <a:endParaRPr lang="es-ES" sz="2400" b="1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r>
              <a:rPr lang="es-ES" sz="2400" b="1" dirty="0">
                <a:solidFill>
                  <a:schemeClr val="bg1"/>
                </a:solidFill>
                <a:latin typeface="+mn-lt"/>
              </a:rPr>
              <a:t>Inventario de Ejecuciones PDD Bogotá Mejor para Todos</a:t>
            </a:r>
            <a:endParaRPr lang="es-CO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610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13975" y="373775"/>
            <a:ext cx="37148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defRPr/>
            </a:pPr>
            <a:r>
              <a:rPr lang="es-CO" sz="4000" b="1" dirty="0">
                <a:solidFill>
                  <a:schemeClr val="bg1"/>
                </a:solidFill>
              </a:rPr>
              <a:t>EJE 1 - Territorial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1008"/>
            <a:ext cx="10287439" cy="5316992"/>
          </a:xfrm>
          <a:prstGeom prst="rect">
            <a:avLst/>
          </a:prstGeom>
        </p:spPr>
      </p:pic>
      <p:sp>
        <p:nvSpPr>
          <p:cNvPr id="5" name="19 Rectángulo"/>
          <p:cNvSpPr/>
          <p:nvPr/>
        </p:nvSpPr>
        <p:spPr>
          <a:xfrm>
            <a:off x="10287438" y="2547258"/>
            <a:ext cx="1904562" cy="43107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600" b="1" dirty="0">
                <a:solidFill>
                  <a:schemeClr val="tx1"/>
                </a:solidFill>
                <a:cs typeface="Arial" pitchFamily="34" charset="0"/>
              </a:rPr>
              <a:t>El IDIGER en sus funciones misionales no tiene competencias para desarrollar proyectos de hábitat, espacio público, movilidad o saneamiento básico de los asentamientos humanos de la ruralidad del Distrito. </a:t>
            </a:r>
          </a:p>
        </p:txBody>
      </p:sp>
    </p:spTree>
    <p:extLst>
      <p:ext uri="{BB962C8B-B14F-4D97-AF65-F5344CB8AC3E}">
        <p14:creationId xmlns:p14="http://schemas.microsoft.com/office/powerpoint/2010/main" val="2283601690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502442"/>
            <a:ext cx="10134600" cy="522732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28700" y="1502442"/>
            <a:ext cx="10134600" cy="52273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2413975" y="373775"/>
            <a:ext cx="42601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defRPr/>
            </a:pPr>
            <a:r>
              <a:rPr lang="es-CO" sz="4000" b="1" dirty="0">
                <a:solidFill>
                  <a:schemeClr val="bg1"/>
                </a:solidFill>
              </a:rPr>
              <a:t>EJE 4 - Institucional</a:t>
            </a:r>
          </a:p>
        </p:txBody>
      </p:sp>
    </p:spTree>
    <p:extLst>
      <p:ext uri="{BB962C8B-B14F-4D97-AF65-F5344CB8AC3E}">
        <p14:creationId xmlns:p14="http://schemas.microsoft.com/office/powerpoint/2010/main" val="344428869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98282"/>
            <a:ext cx="10250345" cy="50168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0344" y="1612582"/>
            <a:ext cx="1856187" cy="490251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373031" y="100815"/>
            <a:ext cx="542937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defRPr/>
            </a:pPr>
            <a:r>
              <a:rPr lang="es-CO" sz="4000" b="1" dirty="0">
                <a:solidFill>
                  <a:schemeClr val="bg1"/>
                </a:solidFill>
              </a:rPr>
              <a:t>EJE 4 – Institucionalidad</a:t>
            </a:r>
          </a:p>
          <a:p>
            <a:pPr fontAlgn="ctr">
              <a:defRPr/>
            </a:pPr>
            <a:r>
              <a:rPr lang="es-CO" sz="4000" b="1" dirty="0">
                <a:solidFill>
                  <a:schemeClr val="bg1"/>
                </a:solidFill>
              </a:rPr>
              <a:t>Conocimiento del Riesgo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0" y="6487804"/>
            <a:ext cx="121065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24724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03" y="109184"/>
            <a:ext cx="8914363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defRPr/>
            </a:pPr>
            <a:r>
              <a:rPr lang="es-CO" sz="4000" b="1" dirty="0">
                <a:solidFill>
                  <a:schemeClr val="bg1"/>
                </a:solidFill>
              </a:rPr>
              <a:t>                    EJE 4 – Institucionalidad</a:t>
            </a:r>
          </a:p>
          <a:p>
            <a:pPr fontAlgn="ctr">
              <a:defRPr/>
            </a:pPr>
            <a:r>
              <a:rPr lang="es-CO" sz="3600" b="1" dirty="0">
                <a:solidFill>
                  <a:schemeClr val="bg1"/>
                </a:solidFill>
              </a:rPr>
              <a:t>Prevención y atención de incendios forestales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949" y="1520304"/>
            <a:ext cx="6824917" cy="5337696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2196949" y="6819900"/>
            <a:ext cx="10987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91600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52253"/>
            <a:ext cx="12213132" cy="6936379"/>
            <a:chOff x="0" y="-52253"/>
            <a:chExt cx="12213132" cy="6936379"/>
          </a:xfrm>
        </p:grpSpPr>
        <p:sp>
          <p:nvSpPr>
            <p:cNvPr id="3" name="Rectángulo 2"/>
            <p:cNvSpPr/>
            <p:nvPr/>
          </p:nvSpPr>
          <p:spPr>
            <a:xfrm>
              <a:off x="0" y="-52253"/>
              <a:ext cx="12192000" cy="6897189"/>
            </a:xfrm>
            <a:prstGeom prst="rect">
              <a:avLst/>
            </a:prstGeom>
            <a:solidFill>
              <a:srgbClr val="003E6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/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5098" y="4258491"/>
              <a:ext cx="3738034" cy="2625635"/>
            </a:xfrm>
            <a:prstGeom prst="rect">
              <a:avLst/>
            </a:prstGeom>
          </p:spPr>
        </p:pic>
      </p:grp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524000" y="2441976"/>
            <a:ext cx="9144000" cy="2387600"/>
          </a:xfrm>
        </p:spPr>
        <p:txBody>
          <a:bodyPr/>
          <a:lstStyle/>
          <a:p>
            <a:r>
              <a:rPr lang="es-MX" sz="9600" dirty="0"/>
              <a:t>Gracias</a:t>
            </a:r>
            <a:br>
              <a:rPr lang="es-CO" sz="9600" dirty="0"/>
            </a:br>
            <a:endParaRPr lang="es-CO" dirty="0"/>
          </a:p>
        </p:txBody>
      </p:sp>
      <p:cxnSp>
        <p:nvCxnSpPr>
          <p:cNvPr id="8" name="Conector recto 7"/>
          <p:cNvCxnSpPr/>
          <p:nvPr/>
        </p:nvCxnSpPr>
        <p:spPr>
          <a:xfrm flipH="1">
            <a:off x="5814103" y="286415"/>
            <a:ext cx="1315543" cy="4311123"/>
          </a:xfrm>
          <a:prstGeom prst="line">
            <a:avLst/>
          </a:prstGeom>
          <a:ln w="19050">
            <a:noFill/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09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88</Words>
  <Application>Microsoft Office PowerPoint</Application>
  <PresentationFormat>Panorámica</PresentationFormat>
  <Paragraphs>13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Camilo Nieves</dc:creator>
  <cp:lastModifiedBy>MARCELA.REYES</cp:lastModifiedBy>
  <cp:revision>617</cp:revision>
  <dcterms:created xsi:type="dcterms:W3CDTF">2018-02-13T19:50:04Z</dcterms:created>
  <dcterms:modified xsi:type="dcterms:W3CDTF">2019-12-11T19:19:30Z</dcterms:modified>
</cp:coreProperties>
</file>