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98" r:id="rId3"/>
    <p:sldId id="297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293">
          <p15:clr>
            <a:srgbClr val="A4A3A4"/>
          </p15:clr>
        </p15:guide>
        <p15:guide id="4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C"/>
    <a:srgbClr val="004080"/>
    <a:srgbClr val="003399"/>
    <a:srgbClr val="00CCCC"/>
    <a:srgbClr val="1C7ABF"/>
    <a:srgbClr val="196DAA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0" autoAdjust="0"/>
    <p:restoredTop sz="95332" autoAdjust="0"/>
  </p:normalViewPr>
  <p:slideViewPr>
    <p:cSldViewPr snapToGrid="0">
      <p:cViewPr varScale="1">
        <p:scale>
          <a:sx n="90" d="100"/>
          <a:sy n="90" d="100"/>
        </p:scale>
        <p:origin x="360" y="66"/>
      </p:cViewPr>
      <p:guideLst>
        <p:guide orient="horz" pos="2160"/>
        <p:guide pos="3840"/>
        <p:guide orient="horz" pos="1293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07AC1-FFFF-4B63-8FAB-005E7C09A753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11E24-0B0D-40D5-8663-0A5E47B2418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302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1E24-0B0D-40D5-8663-0A5E47B2418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4488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 userDrawn="1"/>
        </p:nvSpPr>
        <p:spPr>
          <a:xfrm>
            <a:off x="-1587" y="0"/>
            <a:ext cx="12192000" cy="7052484"/>
          </a:xfrm>
          <a:prstGeom prst="rect">
            <a:avLst/>
          </a:prstGeom>
          <a:solidFill>
            <a:srgbClr val="009FE3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009FE3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D639EE-EB2A-48ED-BF99-642457781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BB6401-7823-4601-AE0E-C8950F29C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872075-F059-4514-9A70-99283872F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FE5A92-0A79-4A07-9C10-A391449E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172EC8-6B24-4DED-9031-E810C384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/>
              <a:t>‹Nº›</a:t>
            </a:fld>
            <a:endParaRPr lang="es-CO"/>
          </a:p>
        </p:txBody>
      </p:sp>
      <p:sp>
        <p:nvSpPr>
          <p:cNvPr id="37" name="Elipse 36"/>
          <p:cNvSpPr/>
          <p:nvPr userDrawn="1"/>
        </p:nvSpPr>
        <p:spPr>
          <a:xfrm>
            <a:off x="8616106" y="2181892"/>
            <a:ext cx="81807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8" name="Elipse 37"/>
          <p:cNvSpPr/>
          <p:nvPr userDrawn="1"/>
        </p:nvSpPr>
        <p:spPr>
          <a:xfrm>
            <a:off x="8210583" y="2181892"/>
            <a:ext cx="81807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9" name="Elipse 38"/>
          <p:cNvSpPr/>
          <p:nvPr userDrawn="1"/>
        </p:nvSpPr>
        <p:spPr>
          <a:xfrm>
            <a:off x="7805060" y="2181892"/>
            <a:ext cx="81807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0" name="Elipse 39"/>
          <p:cNvSpPr/>
          <p:nvPr userDrawn="1"/>
        </p:nvSpPr>
        <p:spPr>
          <a:xfrm>
            <a:off x="7399537" y="2181892"/>
            <a:ext cx="81807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1" name="Elipse 40"/>
          <p:cNvSpPr/>
          <p:nvPr userDrawn="1"/>
        </p:nvSpPr>
        <p:spPr>
          <a:xfrm>
            <a:off x="6994014" y="2181892"/>
            <a:ext cx="81807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2" name="Elipse 41"/>
          <p:cNvSpPr/>
          <p:nvPr userDrawn="1"/>
        </p:nvSpPr>
        <p:spPr>
          <a:xfrm>
            <a:off x="6588491" y="2181892"/>
            <a:ext cx="81807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3" name="Elipse 42"/>
          <p:cNvSpPr/>
          <p:nvPr userDrawn="1"/>
        </p:nvSpPr>
        <p:spPr>
          <a:xfrm>
            <a:off x="6182968" y="2183756"/>
            <a:ext cx="81807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4" name="Elipse 43"/>
          <p:cNvSpPr/>
          <p:nvPr userDrawn="1"/>
        </p:nvSpPr>
        <p:spPr>
          <a:xfrm>
            <a:off x="5777445" y="2183756"/>
            <a:ext cx="81807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5" name="Elipse 44"/>
          <p:cNvSpPr/>
          <p:nvPr userDrawn="1"/>
        </p:nvSpPr>
        <p:spPr>
          <a:xfrm>
            <a:off x="5371922" y="2183756"/>
            <a:ext cx="81807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6" name="Elipse 45"/>
          <p:cNvSpPr/>
          <p:nvPr userDrawn="1"/>
        </p:nvSpPr>
        <p:spPr>
          <a:xfrm>
            <a:off x="4966399" y="2183756"/>
            <a:ext cx="81807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7" name="Elipse 46"/>
          <p:cNvSpPr/>
          <p:nvPr userDrawn="1"/>
        </p:nvSpPr>
        <p:spPr>
          <a:xfrm>
            <a:off x="4560876" y="2183756"/>
            <a:ext cx="81807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Elipse 47"/>
          <p:cNvSpPr/>
          <p:nvPr userDrawn="1"/>
        </p:nvSpPr>
        <p:spPr>
          <a:xfrm>
            <a:off x="4155353" y="2183756"/>
            <a:ext cx="81807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9" name="Elipse 48"/>
          <p:cNvSpPr/>
          <p:nvPr userDrawn="1"/>
        </p:nvSpPr>
        <p:spPr>
          <a:xfrm>
            <a:off x="3749830" y="2183756"/>
            <a:ext cx="81807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971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D4CA6D0-BCF5-4926-9373-8D1069FA95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A02B4B-DB2B-440C-83C7-AE3E5662F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DFA50-B00E-4A8B-AD36-46CF7B61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2C6BA0-547E-4656-BF66-56117652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DAC7CE-F6DB-4248-B372-4F381B4E4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859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9F8F8B-D256-4C54-8570-03093824F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1pPr>
            <a:lvl2pPr marL="800100" indent="-34290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2pPr>
            <a:lvl3pPr marL="1257300" indent="-34290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3pPr>
            <a:lvl4pPr marL="1657350" indent="-2857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4pPr>
            <a:lvl5pPr marL="2114550" indent="-2857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93EA96-4A1C-4197-AA51-93836EFF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577C89-A8BD-4956-AC71-CC2FDBE95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EDB090-FA2C-4B22-A4C4-7F10EC27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/>
          <p:cNvSpPr/>
          <p:nvPr userDrawn="1"/>
        </p:nvSpPr>
        <p:spPr>
          <a:xfrm>
            <a:off x="0" y="236761"/>
            <a:ext cx="12192000" cy="996130"/>
          </a:xfrm>
          <a:prstGeom prst="rect">
            <a:avLst/>
          </a:prstGeom>
          <a:solidFill>
            <a:srgbClr val="1C7ABF">
              <a:alpha val="5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dirty="0">
              <a:solidFill>
                <a:srgbClr val="196DAA"/>
              </a:solidFill>
            </a:endParaRPr>
          </a:p>
        </p:txBody>
      </p:sp>
      <p:pic>
        <p:nvPicPr>
          <p:cNvPr id="8" name="Imagen 7" descr="Logo.png">
            <a:extLst>
              <a:ext uri="{FF2B5EF4-FFF2-40B4-BE49-F238E27FC236}">
                <a16:creationId xmlns:a16="http://schemas.microsoft.com/office/drawing/2014/main" id="{2F91D295-BEFE-4DF9-A417-7804E37B93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67" y="276252"/>
            <a:ext cx="1738033" cy="10477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79A0D7-2A3F-4959-B232-7C378724F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245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1ED80-7F64-486D-94E8-82DF5B06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A3C450-3735-4305-95D6-EF72E240A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9FE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CEE4F8-9405-4E51-95E1-0266E6BFC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D8747E-06AD-4D9C-AFD6-1C625859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96FEA3-0B60-4566-B056-4C6D295B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92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48CDC3-37E2-494E-A0EA-A9922705B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1pPr>
            <a:lvl2pPr marL="685800" indent="-22860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2pPr>
            <a:lvl3pPr marL="1143000" indent="-22860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3pPr>
            <a:lvl4pPr marL="1600200" indent="-22860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4pPr>
            <a:lvl5pPr marL="2057400" indent="-22860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23F10F-2F32-43CC-A02E-907A87AB9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1pPr>
            <a:lvl2pPr marL="685800" indent="-22860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2pPr>
            <a:lvl3pPr marL="1143000" indent="-22860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3pPr>
            <a:lvl4pPr marL="1600200" indent="-22860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4pPr>
            <a:lvl5pPr marL="2057400" indent="-22860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0F293D-E3F5-4541-AF2C-4035E5DFF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1714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1pPr>
          </a:lstStyle>
          <a:p>
            <a:fld id="{88504922-B082-410A-B35E-91AB5A32566D}" type="datetimeFigureOut">
              <a:rPr lang="es-CO" smtClean="0"/>
              <a:pPr/>
              <a:t>11/12/2019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8D0EB1-9C4A-46D6-9F7E-257B223F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1714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1pPr>
          </a:lstStyle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F2F455-D9AB-4ED7-9BF0-921EDD1C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1714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1pPr>
          </a:lstStyle>
          <a:p>
            <a:fld id="{80A2C9CD-1B16-4B17-8207-BD1BBA90796C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Rectángulo 7"/>
          <p:cNvSpPr/>
          <p:nvPr userDrawn="1"/>
        </p:nvSpPr>
        <p:spPr>
          <a:xfrm>
            <a:off x="0" y="236761"/>
            <a:ext cx="12192000" cy="996130"/>
          </a:xfrm>
          <a:prstGeom prst="rect">
            <a:avLst/>
          </a:prstGeom>
          <a:solidFill>
            <a:srgbClr val="1C7ABF">
              <a:alpha val="5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dirty="0">
              <a:solidFill>
                <a:srgbClr val="196DAA"/>
              </a:solidFill>
            </a:endParaRPr>
          </a:p>
        </p:txBody>
      </p:sp>
      <p:pic>
        <p:nvPicPr>
          <p:cNvPr id="9" name="Imagen 8" descr="Logo.png">
            <a:extLst>
              <a:ext uri="{FF2B5EF4-FFF2-40B4-BE49-F238E27FC236}">
                <a16:creationId xmlns:a16="http://schemas.microsoft.com/office/drawing/2014/main" id="{2F91D295-BEFE-4DF9-A417-7804E37B93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67" y="276252"/>
            <a:ext cx="1738033" cy="104775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3079A0D7-2A3F-4959-B232-7C378724F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552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193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5E0DDA-1D8C-425C-93F7-845860A51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C936A7-0774-4E9F-A889-9608CDF8B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457200" indent="-45720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1pPr>
            <a:lvl2pPr marL="800100" indent="-34290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2pPr>
            <a:lvl3pPr marL="1257300" indent="-34290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3pPr>
            <a:lvl4pPr marL="1657350" indent="-2857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4pPr>
            <a:lvl5pPr marL="2114550" indent="-2857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EB49904-94E6-407F-9789-452F87159F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670786-63CA-4D08-A55A-F2955F8E5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457200" indent="-45720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1pPr>
            <a:lvl2pPr marL="800100" indent="-34290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2pPr>
            <a:lvl3pPr marL="1257300" indent="-34290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3pPr>
            <a:lvl4pPr marL="1657350" indent="-2857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4pPr>
            <a:lvl5pPr marL="2114550" indent="-2857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1BBBC2C-5638-498A-8505-FFE1B5D8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CF1C096-634F-4E07-B309-60AF328F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BE8F906-BC5C-409E-919E-C58392831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Rectángulo 9"/>
          <p:cNvSpPr/>
          <p:nvPr userDrawn="1"/>
        </p:nvSpPr>
        <p:spPr>
          <a:xfrm>
            <a:off x="0" y="236761"/>
            <a:ext cx="12192000" cy="996130"/>
          </a:xfrm>
          <a:prstGeom prst="rect">
            <a:avLst/>
          </a:prstGeom>
          <a:solidFill>
            <a:srgbClr val="1C7ABF">
              <a:alpha val="5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dirty="0">
              <a:solidFill>
                <a:srgbClr val="196DAA"/>
              </a:solidFill>
            </a:endParaRPr>
          </a:p>
        </p:txBody>
      </p:sp>
      <p:pic>
        <p:nvPicPr>
          <p:cNvPr id="11" name="Imagen 10" descr="Logo.png">
            <a:extLst>
              <a:ext uri="{FF2B5EF4-FFF2-40B4-BE49-F238E27FC236}">
                <a16:creationId xmlns:a16="http://schemas.microsoft.com/office/drawing/2014/main" id="{2F91D295-BEFE-4DF9-A417-7804E37B93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67" y="276252"/>
            <a:ext cx="1738033" cy="104775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3079A0D7-2A3F-4959-B232-7C378724F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552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4901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410A6B8-67F0-4EA1-A29B-2403B0C00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B5F07A7-1770-4017-8BC2-A059CD706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02BE2E-B516-4DE4-BCA9-411A76CEB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665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B882E-4B44-40AF-AF37-466A636F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AD1753-A0FB-4501-8EB3-D5014A93A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6A5B3D-8516-4069-9220-A9E493422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44DAFE-CDFC-4B04-9EFC-9CFCFC592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236F90-2BB7-44D8-974E-0294021B5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660582-D3EB-43E9-BE0E-EEA7D19D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86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04191-A874-483B-8AB0-816A3D2DD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C293C1-EF6A-4FE6-97E5-EB4722559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9BE7E5-66DC-4790-96F2-ECFE4B2B2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62B1E9-6BEF-4C83-844E-705DD27B6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6ECF47-89E0-4A18-8093-004A349DD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9FC6D9-5E88-452C-8612-4A8ACDB84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996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78AE0-2F85-4B36-A5AD-B5354271C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23164F-3808-4632-B7F3-8304AC809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4C2965-42A8-4708-AF23-01FCDAB5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15EF33-9C40-4984-A719-7C797BC96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6B1AD0-1830-446D-8D9B-AB03337C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794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2"/>
          <a:srcRect t="7608" b="156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99C4AF5-6BF5-465F-A3BC-DB97B76AE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5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8AAAB7-7BF0-4E30-B21B-3AAE54AFD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D48B37-988C-409B-896B-0AC6A1C82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04922-B082-410A-B35E-91AB5A32566D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B0E0EE-6177-44BB-B161-88B59AA2D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B2140-3D0F-43A4-8D6C-B7E9A44B7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2C9CD-1B16-4B17-8207-BD1BBA9079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782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Arial Rounded MT Bold"/>
          <a:ea typeface="+mj-ea"/>
          <a:cs typeface="Arial Rounded MT Bold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264C"/>
          </a:solidFill>
          <a:latin typeface="Arial Rounded MT Bold"/>
          <a:ea typeface="+mn-ea"/>
          <a:cs typeface="Arial Rounded MT Bold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64C"/>
          </a:solidFill>
          <a:latin typeface="Arial Rounded MT Bold"/>
          <a:ea typeface="+mn-ea"/>
          <a:cs typeface="Arial Rounded MT Bold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64C"/>
          </a:solidFill>
          <a:latin typeface="Arial Rounded MT Bold"/>
          <a:ea typeface="+mn-ea"/>
          <a:cs typeface="Arial Rounded MT Bold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264C"/>
          </a:solidFill>
          <a:latin typeface="Arial Rounded MT Bold"/>
          <a:ea typeface="+mn-ea"/>
          <a:cs typeface="Arial Rounded MT Bold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264C"/>
          </a:solidFill>
          <a:latin typeface="Arial Rounded MT Bold"/>
          <a:ea typeface="+mn-ea"/>
          <a:cs typeface="Arial Rounded MT Bold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alphaModFix amt="89000"/>
          </a:blip>
          <a:srcRect l="5294" t="3552" r="4870" b="1899"/>
          <a:stretch/>
        </p:blipFill>
        <p:spPr>
          <a:xfrm>
            <a:off x="0" y="0"/>
            <a:ext cx="12192000" cy="6999090"/>
          </a:xfrm>
          <a:prstGeom prst="rect">
            <a:avLst/>
          </a:prstGeom>
        </p:spPr>
      </p:pic>
      <p:sp>
        <p:nvSpPr>
          <p:cNvPr id="58" name="Rectángulo 57"/>
          <p:cNvSpPr/>
          <p:nvPr/>
        </p:nvSpPr>
        <p:spPr>
          <a:xfrm>
            <a:off x="0" y="0"/>
            <a:ext cx="12192000" cy="7052484"/>
          </a:xfrm>
          <a:prstGeom prst="rect">
            <a:avLst/>
          </a:prstGeom>
          <a:solidFill>
            <a:srgbClr val="009FE3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009FE3"/>
              </a:solidFill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48CF6768-3918-497F-BA89-4CBEF23B0C19}"/>
              </a:ext>
            </a:extLst>
          </p:cNvPr>
          <p:cNvSpPr txBox="1"/>
          <p:nvPr/>
        </p:nvSpPr>
        <p:spPr>
          <a:xfrm>
            <a:off x="1395211" y="1467381"/>
            <a:ext cx="94015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600" dirty="0">
                <a:solidFill>
                  <a:srgbClr val="FFFFFF"/>
                </a:solidFill>
                <a:latin typeface="Arial Rounded MT Bold"/>
              </a:rPr>
              <a:t>CUARTO CONSEJO CONSULTIVO DE DESARROLLO RURAL</a:t>
            </a:r>
          </a:p>
          <a:p>
            <a:pPr algn="ctr"/>
            <a:r>
              <a:rPr lang="es-CO" sz="6600" dirty="0">
                <a:solidFill>
                  <a:srgbClr val="FFFFFF"/>
                </a:solidFill>
                <a:latin typeface="Arial Rounded MT Bold"/>
              </a:rPr>
              <a:t>2018</a:t>
            </a:r>
          </a:p>
        </p:txBody>
      </p:sp>
      <p:sp>
        <p:nvSpPr>
          <p:cNvPr id="60" name="Elipse 59"/>
          <p:cNvSpPr/>
          <p:nvPr/>
        </p:nvSpPr>
        <p:spPr>
          <a:xfrm>
            <a:off x="8709682" y="2556196"/>
            <a:ext cx="81807" cy="81807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1" name="Elipse 60"/>
          <p:cNvSpPr/>
          <p:nvPr/>
        </p:nvSpPr>
        <p:spPr>
          <a:xfrm>
            <a:off x="8304159" y="2556196"/>
            <a:ext cx="81807" cy="81807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2" name="Elipse 61"/>
          <p:cNvSpPr/>
          <p:nvPr/>
        </p:nvSpPr>
        <p:spPr>
          <a:xfrm>
            <a:off x="7898636" y="2556196"/>
            <a:ext cx="81807" cy="81807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3" name="Elipse 62"/>
          <p:cNvSpPr/>
          <p:nvPr/>
        </p:nvSpPr>
        <p:spPr>
          <a:xfrm>
            <a:off x="7493113" y="2556196"/>
            <a:ext cx="81807" cy="81807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4" name="Elipse 63"/>
          <p:cNvSpPr/>
          <p:nvPr/>
        </p:nvSpPr>
        <p:spPr>
          <a:xfrm>
            <a:off x="7087590" y="2556196"/>
            <a:ext cx="81807" cy="81807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5" name="Elipse 64"/>
          <p:cNvSpPr/>
          <p:nvPr/>
        </p:nvSpPr>
        <p:spPr>
          <a:xfrm>
            <a:off x="6682067" y="2556196"/>
            <a:ext cx="81807" cy="81807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6" name="Elipse 65"/>
          <p:cNvSpPr/>
          <p:nvPr/>
        </p:nvSpPr>
        <p:spPr>
          <a:xfrm>
            <a:off x="6276544" y="2558060"/>
            <a:ext cx="81807" cy="81807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7" name="Elipse 66"/>
          <p:cNvSpPr/>
          <p:nvPr/>
        </p:nvSpPr>
        <p:spPr>
          <a:xfrm>
            <a:off x="5871021" y="2558060"/>
            <a:ext cx="81807" cy="81807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8" name="Elipse 67"/>
          <p:cNvSpPr/>
          <p:nvPr/>
        </p:nvSpPr>
        <p:spPr>
          <a:xfrm>
            <a:off x="5465498" y="2558060"/>
            <a:ext cx="81807" cy="81807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9" name="Elipse 68"/>
          <p:cNvSpPr/>
          <p:nvPr/>
        </p:nvSpPr>
        <p:spPr>
          <a:xfrm>
            <a:off x="5059975" y="2558060"/>
            <a:ext cx="81807" cy="81807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0" name="Elipse 69"/>
          <p:cNvSpPr/>
          <p:nvPr/>
        </p:nvSpPr>
        <p:spPr>
          <a:xfrm>
            <a:off x="4654452" y="2558060"/>
            <a:ext cx="81807" cy="81807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1" name="Elipse 70"/>
          <p:cNvSpPr/>
          <p:nvPr/>
        </p:nvSpPr>
        <p:spPr>
          <a:xfrm>
            <a:off x="4248929" y="2558060"/>
            <a:ext cx="81807" cy="81807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2" name="Elipse 71"/>
          <p:cNvSpPr/>
          <p:nvPr/>
        </p:nvSpPr>
        <p:spPr>
          <a:xfrm>
            <a:off x="3843406" y="2558060"/>
            <a:ext cx="81807" cy="81807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3" name="Imagen 72" descr="Logo.png">
            <a:extLst>
              <a:ext uri="{FF2B5EF4-FFF2-40B4-BE49-F238E27FC236}">
                <a16:creationId xmlns:a16="http://schemas.microsoft.com/office/drawing/2014/main" id="{2F91D295-BEFE-4DF9-A417-7804E37B9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67" y="5506520"/>
            <a:ext cx="1738033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09093" y="2112135"/>
            <a:ext cx="12299324" cy="5100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4000" dirty="0"/>
              <a:t>1. </a:t>
            </a:r>
            <a:r>
              <a:rPr lang="es-CO" sz="3600" dirty="0"/>
              <a:t>Apertura </a:t>
            </a:r>
            <a:r>
              <a:rPr lang="es-CO" sz="4000" dirty="0"/>
              <a:t>del Evento, Dra. Adriana Lucia Santa Directora de Gestión Ambiental</a:t>
            </a:r>
          </a:p>
          <a:p>
            <a:pPr marL="0" indent="0">
              <a:buNone/>
            </a:pPr>
            <a:r>
              <a:rPr lang="es-CO" sz="4000" dirty="0"/>
              <a:t>2. </a:t>
            </a:r>
            <a:r>
              <a:rPr lang="es-ES_tradnl" sz="4000" dirty="0"/>
              <a:t>Presentación de cada entidad del balance de ejecución de los proyectos rurales en la actual administración.</a:t>
            </a:r>
          </a:p>
          <a:p>
            <a:pPr marL="0" indent="0">
              <a:buNone/>
            </a:pPr>
            <a:r>
              <a:rPr lang="es-CO" sz="4000" dirty="0"/>
              <a:t>3. Varios.</a:t>
            </a:r>
          </a:p>
          <a:p>
            <a:pPr marL="0" indent="0">
              <a:buNone/>
            </a:pPr>
            <a:r>
              <a:rPr lang="es-CO" sz="4000" dirty="0"/>
              <a:t>4. Cierre del Evento.</a:t>
            </a:r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09093" y="0"/>
            <a:ext cx="10515600" cy="1502311"/>
          </a:xfrm>
        </p:spPr>
        <p:txBody>
          <a:bodyPr>
            <a:normAutofit/>
          </a:bodyPr>
          <a:lstStyle/>
          <a:p>
            <a:r>
              <a:rPr lang="es-ES" sz="6000" dirty="0"/>
              <a:t>ORDEN DEL DÍA</a:t>
            </a:r>
          </a:p>
        </p:txBody>
      </p:sp>
    </p:spTree>
    <p:extLst>
      <p:ext uri="{BB962C8B-B14F-4D97-AF65-F5344CB8AC3E}">
        <p14:creationId xmlns:p14="http://schemas.microsoft.com/office/powerpoint/2010/main" val="183027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alphaModFix amt="89000"/>
          </a:blip>
          <a:srcRect l="5294" t="3552" r="4870" b="1899"/>
          <a:stretch/>
        </p:blipFill>
        <p:spPr>
          <a:xfrm>
            <a:off x="0" y="0"/>
            <a:ext cx="12192000" cy="6999090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0" y="0"/>
            <a:ext cx="12192000" cy="7052484"/>
          </a:xfrm>
          <a:prstGeom prst="rect">
            <a:avLst/>
          </a:prstGeom>
          <a:solidFill>
            <a:srgbClr val="009FE3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009FE3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17864" y="3425447"/>
            <a:ext cx="72355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88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GRACIAS</a:t>
            </a:r>
            <a:endParaRPr lang="es-ES_tradnl" sz="88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8181829" y="4900280"/>
            <a:ext cx="81807" cy="81807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Elipse 19"/>
          <p:cNvSpPr/>
          <p:nvPr/>
        </p:nvSpPr>
        <p:spPr>
          <a:xfrm>
            <a:off x="7776306" y="4900280"/>
            <a:ext cx="81807" cy="81807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Elipse 20"/>
          <p:cNvSpPr/>
          <p:nvPr/>
        </p:nvSpPr>
        <p:spPr>
          <a:xfrm>
            <a:off x="7370783" y="4900280"/>
            <a:ext cx="81807" cy="81807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Elipse 21"/>
          <p:cNvSpPr/>
          <p:nvPr/>
        </p:nvSpPr>
        <p:spPr>
          <a:xfrm>
            <a:off x="6965260" y="4900280"/>
            <a:ext cx="81807" cy="81807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Elipse 22"/>
          <p:cNvSpPr/>
          <p:nvPr/>
        </p:nvSpPr>
        <p:spPr>
          <a:xfrm>
            <a:off x="6559737" y="4900280"/>
            <a:ext cx="81807" cy="81807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Elipse 23"/>
          <p:cNvSpPr/>
          <p:nvPr/>
        </p:nvSpPr>
        <p:spPr>
          <a:xfrm>
            <a:off x="6154214" y="4900280"/>
            <a:ext cx="81807" cy="81807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Elipse 24"/>
          <p:cNvSpPr/>
          <p:nvPr/>
        </p:nvSpPr>
        <p:spPr>
          <a:xfrm>
            <a:off x="5748691" y="4902144"/>
            <a:ext cx="81807" cy="81807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Elipse 25"/>
          <p:cNvSpPr/>
          <p:nvPr/>
        </p:nvSpPr>
        <p:spPr>
          <a:xfrm>
            <a:off x="5343168" y="4902144"/>
            <a:ext cx="81807" cy="81807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Elipse 26"/>
          <p:cNvSpPr/>
          <p:nvPr/>
        </p:nvSpPr>
        <p:spPr>
          <a:xfrm>
            <a:off x="4937645" y="4902144"/>
            <a:ext cx="81807" cy="81807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Elipse 27"/>
          <p:cNvSpPr/>
          <p:nvPr/>
        </p:nvSpPr>
        <p:spPr>
          <a:xfrm>
            <a:off x="4532122" y="4902144"/>
            <a:ext cx="81807" cy="81807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" name="Elipse 28"/>
          <p:cNvSpPr/>
          <p:nvPr/>
        </p:nvSpPr>
        <p:spPr>
          <a:xfrm>
            <a:off x="4126599" y="4902144"/>
            <a:ext cx="81807" cy="81807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Elipse 29"/>
          <p:cNvSpPr/>
          <p:nvPr/>
        </p:nvSpPr>
        <p:spPr>
          <a:xfrm>
            <a:off x="3721076" y="4902144"/>
            <a:ext cx="81807" cy="81807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Elipse 30"/>
          <p:cNvSpPr/>
          <p:nvPr/>
        </p:nvSpPr>
        <p:spPr>
          <a:xfrm>
            <a:off x="3315553" y="4902144"/>
            <a:ext cx="81807" cy="81807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2" name="Imagen 31" descr="logos-bogota-mejor-para-todos-pd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6" y="1263277"/>
            <a:ext cx="5010050" cy="26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26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4">
      <a:dk1>
        <a:srgbClr val="000080"/>
      </a:dk1>
      <a:lt1>
        <a:sysClr val="window" lastClr="FFFFFF"/>
      </a:lt1>
      <a:dk2>
        <a:srgbClr val="004080"/>
      </a:dk2>
      <a:lt2>
        <a:srgbClr val="FCFCF5"/>
      </a:lt2>
      <a:accent1>
        <a:srgbClr val="004080"/>
      </a:accent1>
      <a:accent2>
        <a:srgbClr val="66CCFF"/>
      </a:accent2>
      <a:accent3>
        <a:srgbClr val="00FFFF"/>
      </a:accent3>
      <a:accent4>
        <a:srgbClr val="66FFCC"/>
      </a:accent4>
      <a:accent5>
        <a:srgbClr val="FF6666"/>
      </a:accent5>
      <a:accent6>
        <a:srgbClr val="FF8000"/>
      </a:accent6>
      <a:hlink>
        <a:srgbClr val="0080FF"/>
      </a:hlink>
      <a:folHlink>
        <a:srgbClr val="FF80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56</Words>
  <Application>Microsoft Office PowerPoint</Application>
  <PresentationFormat>Panorámica</PresentationFormat>
  <Paragraphs>9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Arial Rounded MT Bold</vt:lpstr>
      <vt:lpstr>Calibri</vt:lpstr>
      <vt:lpstr>Tema de Office</vt:lpstr>
      <vt:lpstr>Presentación de PowerPoint</vt:lpstr>
      <vt:lpstr>ORDEN DEL DÍA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PAOLA.PEREZ</dc:creator>
  <cp:lastModifiedBy>MARCELA.REYES</cp:lastModifiedBy>
  <cp:revision>506</cp:revision>
  <dcterms:created xsi:type="dcterms:W3CDTF">2018-02-13T19:50:04Z</dcterms:created>
  <dcterms:modified xsi:type="dcterms:W3CDTF">2019-12-11T19:02:57Z</dcterms:modified>
</cp:coreProperties>
</file>