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5" r:id="rId2"/>
    <p:sldId id="291" r:id="rId3"/>
    <p:sldId id="289" r:id="rId4"/>
    <p:sldId id="286" r:id="rId5"/>
    <p:sldId id="292" r:id="rId6"/>
    <p:sldId id="293" r:id="rId7"/>
    <p:sldId id="294" r:id="rId8"/>
    <p:sldId id="295" r:id="rId9"/>
    <p:sldId id="296" r:id="rId10"/>
    <p:sldId id="297" r:id="rId11"/>
    <p:sldId id="287" r:id="rId12"/>
    <p:sldId id="28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PAULET SANABRIA ORTIZ" initials="SPSO" lastIdx="0" clrIdx="0">
    <p:extLst>
      <p:ext uri="{19B8F6BF-5375-455C-9EA6-DF929625EA0E}">
        <p15:presenceInfo xmlns:p15="http://schemas.microsoft.com/office/powerpoint/2012/main" userId="S-1-5-21-3125764292-3195316352-3600093538-134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460C4-ADB4-4819-9B90-D3007B77F93B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3CA0E82-1DD5-4E21-B141-3CAF915929F7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CO" sz="1050" b="1" dirty="0">
              <a:latin typeface="Arial" panose="020B0604020202020204" pitchFamily="34" charset="0"/>
              <a:cs typeface="Arial" panose="020B0604020202020204" pitchFamily="34" charset="0"/>
            </a:rPr>
            <a:t>ruralidad</a:t>
          </a:r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 en Bogotá es </a:t>
          </a:r>
          <a:r>
            <a:rPr lang="es-CO" sz="1050" b="1" dirty="0">
              <a:latin typeface="Arial" panose="020B0604020202020204" pitchFamily="34" charset="0"/>
              <a:cs typeface="Arial" panose="020B0604020202020204" pitchFamily="34" charset="0"/>
            </a:rPr>
            <a:t>heterogénea</a:t>
          </a:r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. Los resultados educativos y las condiciones de vida son distintas entre las zonas rurales</a:t>
          </a:r>
        </a:p>
      </dgm:t>
    </dgm:pt>
    <dgm:pt modelId="{2E936C3B-7F3F-4405-A340-C5EFE086F86B}" type="parTrans" cxnId="{F809AB80-FEF0-4C4D-A85E-9B32175989D2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BA138-4180-4F29-BB8B-C46978CD22E1}" type="sibTrans" cxnId="{F809AB80-FEF0-4C4D-A85E-9B32175989D2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E2651-7764-4AE9-8B34-24A2CA17EA76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Hogares rurales en su mayoría pobres. 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86% son pobres según SISBEN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75%  en nivel 1 y el 11% en nivel 2. </a:t>
          </a:r>
        </a:p>
      </dgm:t>
    </dgm:pt>
    <dgm:pt modelId="{2F627197-E7CA-4BB8-A62B-187BF235F693}" type="parTrans" cxnId="{F1122D92-F159-485B-8B2F-809AE0DE6061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F2DAB-34D9-4EF3-B8ED-35E19F0FB3B1}" type="sibTrans" cxnId="{F1122D92-F159-485B-8B2F-809AE0DE6061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036BD-BDC1-4897-9423-0705C719B5D5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El cambio de residencia de los hogares es relativamente bajo. Más de la mitad de los alumnos que estudian en sedes rurales llevan más de 4 años en las viviendas actuales. </a:t>
          </a:r>
        </a:p>
      </dgm:t>
    </dgm:pt>
    <dgm:pt modelId="{0B943542-79F0-4101-92BD-32EB269B5A99}" type="parTrans" cxnId="{E37A7470-42A3-48F5-904B-FBF6A9A00344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50B02-AAFD-44EE-95C0-1B29EF6FBDF2}" type="sibTrans" cxnId="{E37A7470-42A3-48F5-904B-FBF6A9A00344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1597F-6282-44C8-AE48-D8B75B73E3A0}">
      <dgm:prSet custT="1"/>
      <dgm:spPr/>
      <dgm:t>
        <a:bodyPr/>
        <a:lstStyle/>
        <a:p>
          <a:pPr algn="just" rtl="0"/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Los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hogares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 de los estudiantes de la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zona rural son más grandes 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y los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padres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 tienen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menor logro educativo 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que los hogares urbanos. </a:t>
          </a:r>
          <a:endParaRPr lang="es-CO" sz="105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A4EC8-D0E2-4BD8-BCFC-1F5E8A9F7E87}" type="parTrans" cxnId="{3AFB21AF-7BA7-43E5-8452-30D87BC8E6EA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98F3C-BC59-47EB-BB45-3F8CF0643898}" type="sibTrans" cxnId="{3AFB21AF-7BA7-43E5-8452-30D87BC8E6EA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50B45-8C3B-4851-983C-2930CCEA6C84}">
      <dgm:prSet custT="1"/>
      <dgm:spPr/>
      <dgm:t>
        <a:bodyPr/>
        <a:lstStyle/>
        <a:p>
          <a:pPr algn="just" rtl="0"/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El grado de ruralidad no parece incidir en los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tiempos de desplazamiento 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de los estudiantes al colegio, hay un rango amplio de tiempos en todas las localidades. </a:t>
          </a:r>
          <a:endParaRPr lang="es-CO" sz="105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B1561-E90D-4A7C-A2AE-889214BF070F}" type="parTrans" cxnId="{D8D8CCCE-E2C3-4813-B545-EE9F588A5473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3B08B-971E-41E7-805F-F810A6F66A0B}" type="sibTrans" cxnId="{D8D8CCCE-E2C3-4813-B545-EE9F588A5473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36BA7-B4A4-4811-BAF0-E9910DDF4671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Las principales razones de deserción 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El colegio (o la sede) no tiene todos los grados hasta once (14,9% de los desertores), 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Inseguridad en el entorno (10,4%). 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Poca pertinencia de la educación a los intereses de los estudiantes.</a:t>
          </a:r>
        </a:p>
      </dgm:t>
    </dgm:pt>
    <dgm:pt modelId="{A80A1EC9-72B4-49EA-8165-BADB434C5CAA}" type="parTrans" cxnId="{70C1CD87-AEAB-4E0B-A988-51E20694CE66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792B5-B885-4C52-846B-6DD441EFB144}" type="sibTrans" cxnId="{70C1CD87-AEAB-4E0B-A988-51E20694CE66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AE81C-79A5-4B24-AE1A-75F1BA238211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Se observan mayores niveles de repitencia en los colegios más rurales y mayores niveles de deserción en los más urbanos.</a:t>
          </a:r>
        </a:p>
      </dgm:t>
    </dgm:pt>
    <dgm:pt modelId="{E739AB4F-2440-469C-803D-1B55978BB3FC}" type="parTrans" cxnId="{7882BEAC-C1CB-4663-8EE6-3219C64EAE78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C617F-44BC-45FC-817B-5AA0E7A3A517}" type="sibTrans" cxnId="{7882BEAC-C1CB-4663-8EE6-3219C64EAE78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D998B-9819-4BB5-9FB6-0334C659F091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Existe una baja participación de los padres en el proceso educativo de sus hijos.</a:t>
          </a:r>
        </a:p>
      </dgm:t>
    </dgm:pt>
    <dgm:pt modelId="{2CD26D18-1D39-4589-B9B8-6FF3A695B421}" type="parTrans" cxnId="{8BADF87C-15FF-4B95-AFC3-F666DFE49376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5AF60-BCD6-457D-A764-5CB5AB84AB7C}" type="sibTrans" cxnId="{8BADF87C-15FF-4B95-AFC3-F666DFE49376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8F524-9A03-42F1-9416-ADBB6487B3D5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Existen brechas significativas de los resultados de pruebas SABER de los colegios rurales en comparación con el promedio de la ciudad.</a:t>
          </a:r>
        </a:p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La brecha no es homogénea entre localidades.</a:t>
          </a:r>
        </a:p>
      </dgm:t>
    </dgm:pt>
    <dgm:pt modelId="{335E7013-BA65-4E02-A73B-0B63A9D278F0}" type="parTrans" cxnId="{7D7E8AD2-DCF8-494E-ADF1-5F80DEDB8D29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D8E65-2BB7-458F-814D-D45227114EB6}" type="sibTrans" cxnId="{7D7E8AD2-DCF8-494E-ADF1-5F80DEDB8D29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9C809-066D-440F-84CD-8A5F71EDDC72}">
      <dgm:prSet custT="1"/>
      <dgm:spPr/>
      <dgm:t>
        <a:bodyPr/>
        <a:lstStyle/>
        <a:p>
          <a:pPr algn="just" rtl="0"/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La gran mayoría de </a:t>
          </a:r>
          <a:r>
            <a:rPr lang="es-CO" sz="1050" b="1" dirty="0">
              <a:latin typeface="Arial" panose="020B0604020202020204" pitchFamily="34" charset="0"/>
              <a:cs typeface="Arial" panose="020B0604020202020204" pitchFamily="34" charset="0"/>
            </a:rPr>
            <a:t>los alumnos </a:t>
          </a:r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de colegios rurales </a:t>
          </a:r>
          <a:r>
            <a:rPr lang="es-CO" sz="1050" b="1" dirty="0">
              <a:latin typeface="Arial" panose="020B0604020202020204" pitchFamily="34" charset="0"/>
              <a:cs typeface="Arial" panose="020B0604020202020204" pitchFamily="34" charset="0"/>
            </a:rPr>
            <a:t>quiere continuar </a:t>
          </a:r>
          <a:r>
            <a:rPr lang="es-CO" sz="1050" b="0" dirty="0">
              <a:latin typeface="Arial" panose="020B0604020202020204" pitchFamily="34" charset="0"/>
              <a:cs typeface="Arial" panose="020B0604020202020204" pitchFamily="34" charset="0"/>
            </a:rPr>
            <a:t>con la educación superior. (Más del 65%)</a:t>
          </a:r>
        </a:p>
      </dgm:t>
    </dgm:pt>
    <dgm:pt modelId="{48B06919-E11E-469B-9C7E-A370EC659A76}" type="parTrans" cxnId="{E1E6FDDE-2CC9-4EB0-97C2-173EDAA89E28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D630E-2FD3-48AC-A7ED-7C69B8AD1C0D}" type="sibTrans" cxnId="{E1E6FDDE-2CC9-4EB0-97C2-173EDAA89E28}">
      <dgm:prSet/>
      <dgm:spPr/>
      <dgm:t>
        <a:bodyPr/>
        <a:lstStyle/>
        <a:p>
          <a:pPr algn="just"/>
          <a:endParaRPr lang="es-ES" sz="105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7C3B9-3585-47AE-8C21-34BD34E73697}" type="pres">
      <dgm:prSet presAssocID="{168460C4-ADB4-4819-9B90-D3007B77F93B}" presName="Name0" presStyleCnt="0">
        <dgm:presLayoutVars>
          <dgm:dir/>
          <dgm:resizeHandles/>
        </dgm:presLayoutVars>
      </dgm:prSet>
      <dgm:spPr/>
    </dgm:pt>
    <dgm:pt modelId="{608FC4DF-1A52-432F-ACE0-B7256FE6ED3A}" type="pres">
      <dgm:prSet presAssocID="{D3CA0E82-1DD5-4E21-B141-3CAF915929F7}" presName="compNode" presStyleCnt="0"/>
      <dgm:spPr/>
    </dgm:pt>
    <dgm:pt modelId="{0B5C9305-A345-491A-BBFB-10995D19FAA9}" type="pres">
      <dgm:prSet presAssocID="{D3CA0E82-1DD5-4E21-B141-3CAF915929F7}" presName="dummyConnPt" presStyleCnt="0"/>
      <dgm:spPr/>
    </dgm:pt>
    <dgm:pt modelId="{C3F68FC0-9361-47C6-AD23-90100E53E0BC}" type="pres">
      <dgm:prSet presAssocID="{D3CA0E82-1DD5-4E21-B141-3CAF915929F7}" presName="node" presStyleLbl="node1" presStyleIdx="0" presStyleCnt="10" custScaleX="126690" custLinFactNeighborX="-2085" custLinFactNeighborY="-2606">
        <dgm:presLayoutVars>
          <dgm:bulletEnabled val="1"/>
        </dgm:presLayoutVars>
      </dgm:prSet>
      <dgm:spPr/>
    </dgm:pt>
    <dgm:pt modelId="{F11DEE1A-E39E-4C7A-8807-670409BDCE8C}" type="pres">
      <dgm:prSet presAssocID="{DFABA138-4180-4F29-BB8B-C46978CD22E1}" presName="sibTrans" presStyleLbl="bgSibTrans2D1" presStyleIdx="0" presStyleCnt="9"/>
      <dgm:spPr/>
    </dgm:pt>
    <dgm:pt modelId="{0987326B-163B-47D9-9D64-2F88D6D1291E}" type="pres">
      <dgm:prSet presAssocID="{F68E2651-7764-4AE9-8B34-24A2CA17EA76}" presName="compNode" presStyleCnt="0"/>
      <dgm:spPr/>
    </dgm:pt>
    <dgm:pt modelId="{ED3C0056-B931-492F-934F-FE703AFA8130}" type="pres">
      <dgm:prSet presAssocID="{F68E2651-7764-4AE9-8B34-24A2CA17EA76}" presName="dummyConnPt" presStyleCnt="0"/>
      <dgm:spPr/>
    </dgm:pt>
    <dgm:pt modelId="{3E04FF32-2B56-4AEC-B071-82DF71AA5D9F}" type="pres">
      <dgm:prSet presAssocID="{F68E2651-7764-4AE9-8B34-24A2CA17EA76}" presName="node" presStyleLbl="node1" presStyleIdx="1" presStyleCnt="10" custScaleX="126690" custLinFactNeighborX="-2085" custLinFactNeighborY="-5809">
        <dgm:presLayoutVars>
          <dgm:bulletEnabled val="1"/>
        </dgm:presLayoutVars>
      </dgm:prSet>
      <dgm:spPr/>
    </dgm:pt>
    <dgm:pt modelId="{2B9AEAB1-8649-4E06-8091-EA08FD30BA5F}" type="pres">
      <dgm:prSet presAssocID="{FACF2DAB-34D9-4EF3-B8ED-35E19F0FB3B1}" presName="sibTrans" presStyleLbl="bgSibTrans2D1" presStyleIdx="1" presStyleCnt="9"/>
      <dgm:spPr/>
    </dgm:pt>
    <dgm:pt modelId="{9B7449E1-7629-4890-968C-75F919E9FE9E}" type="pres">
      <dgm:prSet presAssocID="{4A4036BD-BDC1-4897-9423-0705C719B5D5}" presName="compNode" presStyleCnt="0"/>
      <dgm:spPr/>
    </dgm:pt>
    <dgm:pt modelId="{80775985-9444-4059-8057-936745B27DC6}" type="pres">
      <dgm:prSet presAssocID="{4A4036BD-BDC1-4897-9423-0705C719B5D5}" presName="dummyConnPt" presStyleCnt="0"/>
      <dgm:spPr/>
    </dgm:pt>
    <dgm:pt modelId="{5D4D7C98-45FC-4531-955E-73DCA5556ACE}" type="pres">
      <dgm:prSet presAssocID="{4A4036BD-BDC1-4897-9423-0705C719B5D5}" presName="node" presStyleLbl="node1" presStyleIdx="2" presStyleCnt="10" custScaleX="126690" custLinFactNeighborX="-3769" custLinFactNeighborY="-5809">
        <dgm:presLayoutVars>
          <dgm:bulletEnabled val="1"/>
        </dgm:presLayoutVars>
      </dgm:prSet>
      <dgm:spPr/>
    </dgm:pt>
    <dgm:pt modelId="{1684170E-C67D-413B-A803-01E4ADECE750}" type="pres">
      <dgm:prSet presAssocID="{21650B02-AAFD-44EE-95C0-1B29EF6FBDF2}" presName="sibTrans" presStyleLbl="bgSibTrans2D1" presStyleIdx="2" presStyleCnt="9"/>
      <dgm:spPr/>
    </dgm:pt>
    <dgm:pt modelId="{7E128E7B-2907-4CA8-8B61-4A722953A01A}" type="pres">
      <dgm:prSet presAssocID="{D071597F-6282-44C8-AE48-D8B75B73E3A0}" presName="compNode" presStyleCnt="0"/>
      <dgm:spPr/>
    </dgm:pt>
    <dgm:pt modelId="{C587E457-0CFA-4873-928C-23655BBAF5BF}" type="pres">
      <dgm:prSet presAssocID="{D071597F-6282-44C8-AE48-D8B75B73E3A0}" presName="dummyConnPt" presStyleCnt="0"/>
      <dgm:spPr/>
    </dgm:pt>
    <dgm:pt modelId="{C28ABA91-BBB0-400D-BA33-7A5C1C6701CA}" type="pres">
      <dgm:prSet presAssocID="{D071597F-6282-44C8-AE48-D8B75B73E3A0}" presName="node" presStyleLbl="node1" presStyleIdx="3" presStyleCnt="10" custScaleX="126690" custLinFactNeighborX="-3769" custLinFactNeighborY="-5809">
        <dgm:presLayoutVars>
          <dgm:bulletEnabled val="1"/>
        </dgm:presLayoutVars>
      </dgm:prSet>
      <dgm:spPr/>
    </dgm:pt>
    <dgm:pt modelId="{E532DFDD-91C9-42AC-BE9D-D78C47ECE666}" type="pres">
      <dgm:prSet presAssocID="{5D798F3C-BC59-47EB-BB45-3F8CF0643898}" presName="sibTrans" presStyleLbl="bgSibTrans2D1" presStyleIdx="3" presStyleCnt="9"/>
      <dgm:spPr/>
    </dgm:pt>
    <dgm:pt modelId="{1DB2B9D6-F29D-4295-A176-0EBE582EE83D}" type="pres">
      <dgm:prSet presAssocID="{96950B45-8C3B-4851-983C-2930CCEA6C84}" presName="compNode" presStyleCnt="0"/>
      <dgm:spPr/>
    </dgm:pt>
    <dgm:pt modelId="{685D7D94-6019-4A34-8003-350F481DAB1C}" type="pres">
      <dgm:prSet presAssocID="{96950B45-8C3B-4851-983C-2930CCEA6C84}" presName="dummyConnPt" presStyleCnt="0"/>
      <dgm:spPr/>
    </dgm:pt>
    <dgm:pt modelId="{FCF0749B-B307-428C-9FF6-8EE4284CAD16}" type="pres">
      <dgm:prSet presAssocID="{96950B45-8C3B-4851-983C-2930CCEA6C84}" presName="node" presStyleLbl="node1" presStyleIdx="4" presStyleCnt="10" custScaleX="154480" custLinFactNeighborX="22244" custLinFactNeighborY="65">
        <dgm:presLayoutVars>
          <dgm:bulletEnabled val="1"/>
        </dgm:presLayoutVars>
      </dgm:prSet>
      <dgm:spPr/>
    </dgm:pt>
    <dgm:pt modelId="{4AB20DAB-6171-4CAF-8590-F4BBFF4577F9}" type="pres">
      <dgm:prSet presAssocID="{6F93B08B-971E-41E7-805F-F810A6F66A0B}" presName="sibTrans" presStyleLbl="bgSibTrans2D1" presStyleIdx="4" presStyleCnt="9"/>
      <dgm:spPr/>
    </dgm:pt>
    <dgm:pt modelId="{CFF208D6-C4A8-480E-93CD-A56C6B424342}" type="pres">
      <dgm:prSet presAssocID="{BE136BA7-B4A4-4811-BAF0-E9910DDF4671}" presName="compNode" presStyleCnt="0"/>
      <dgm:spPr/>
    </dgm:pt>
    <dgm:pt modelId="{3018C536-9357-40DB-8B70-DC9600EDBAC4}" type="pres">
      <dgm:prSet presAssocID="{BE136BA7-B4A4-4811-BAF0-E9910DDF4671}" presName="dummyConnPt" presStyleCnt="0"/>
      <dgm:spPr/>
    </dgm:pt>
    <dgm:pt modelId="{30AE3BB6-F8DB-4E28-9222-19C779205F1B}" type="pres">
      <dgm:prSet presAssocID="{BE136BA7-B4A4-4811-BAF0-E9910DDF4671}" presName="node" presStyleLbl="node1" presStyleIdx="5" presStyleCnt="10" custScaleX="154480" custLinFactNeighborX="22244" custLinFactNeighborY="2189">
        <dgm:presLayoutVars>
          <dgm:bulletEnabled val="1"/>
        </dgm:presLayoutVars>
      </dgm:prSet>
      <dgm:spPr/>
    </dgm:pt>
    <dgm:pt modelId="{2F6A5D88-E7CA-42A7-B18D-1F5D1CE16B36}" type="pres">
      <dgm:prSet presAssocID="{F37792B5-B885-4C52-846B-6DD441EFB144}" presName="sibTrans" presStyleLbl="bgSibTrans2D1" presStyleIdx="5" presStyleCnt="9"/>
      <dgm:spPr/>
    </dgm:pt>
    <dgm:pt modelId="{FC5F65D1-E5D8-4EC0-9087-DA33586C874F}" type="pres">
      <dgm:prSet presAssocID="{7EFAE81C-79A5-4B24-AE1A-75F1BA238211}" presName="compNode" presStyleCnt="0"/>
      <dgm:spPr/>
    </dgm:pt>
    <dgm:pt modelId="{85631E56-6DC6-4A7B-839A-F229356AF415}" type="pres">
      <dgm:prSet presAssocID="{7EFAE81C-79A5-4B24-AE1A-75F1BA238211}" presName="dummyConnPt" presStyleCnt="0"/>
      <dgm:spPr/>
    </dgm:pt>
    <dgm:pt modelId="{4BC90274-3EC4-440F-BA64-865D127C0491}" type="pres">
      <dgm:prSet presAssocID="{7EFAE81C-79A5-4B24-AE1A-75F1BA238211}" presName="node" presStyleLbl="node1" presStyleIdx="6" presStyleCnt="10" custScaleX="132295" custLinFactNeighborX="22244" custLinFactNeighborY="2189">
        <dgm:presLayoutVars>
          <dgm:bulletEnabled val="1"/>
        </dgm:presLayoutVars>
      </dgm:prSet>
      <dgm:spPr/>
    </dgm:pt>
    <dgm:pt modelId="{D5D6DD78-858D-45B8-ADF6-A9EB2F5B8C70}" type="pres">
      <dgm:prSet presAssocID="{521C617F-44BC-45FC-817B-5AA0E7A3A517}" presName="sibTrans" presStyleLbl="bgSibTrans2D1" presStyleIdx="6" presStyleCnt="9"/>
      <dgm:spPr/>
    </dgm:pt>
    <dgm:pt modelId="{F7F03E88-205F-48B5-B515-6BAED9E8CAD3}" type="pres">
      <dgm:prSet presAssocID="{4B1D998B-9819-4BB5-9FB6-0334C659F091}" presName="compNode" presStyleCnt="0"/>
      <dgm:spPr/>
    </dgm:pt>
    <dgm:pt modelId="{18262129-A930-4DBC-B3F3-6EE1DCC98482}" type="pres">
      <dgm:prSet presAssocID="{4B1D998B-9819-4BB5-9FB6-0334C659F091}" presName="dummyConnPt" presStyleCnt="0"/>
      <dgm:spPr/>
    </dgm:pt>
    <dgm:pt modelId="{FC379720-97E2-4793-A0AE-A113DC131CD9}" type="pres">
      <dgm:prSet presAssocID="{4B1D998B-9819-4BB5-9FB6-0334C659F091}" presName="node" presStyleLbl="node1" presStyleIdx="7" presStyleCnt="10" custScaleX="132295" custLinFactNeighborX="22244" custLinFactNeighborY="5392">
        <dgm:presLayoutVars>
          <dgm:bulletEnabled val="1"/>
        </dgm:presLayoutVars>
      </dgm:prSet>
      <dgm:spPr/>
    </dgm:pt>
    <dgm:pt modelId="{3E8CAB2E-F524-406A-A25C-337ABAE1B641}" type="pres">
      <dgm:prSet presAssocID="{D315AF60-BCD6-457D-A764-5CB5AB84AB7C}" presName="sibTrans" presStyleLbl="bgSibTrans2D1" presStyleIdx="7" presStyleCnt="9"/>
      <dgm:spPr/>
    </dgm:pt>
    <dgm:pt modelId="{2A48FA4B-DFC0-4D21-A793-456996816386}" type="pres">
      <dgm:prSet presAssocID="{2418F524-9A03-42F1-9416-ADBB6487B3D5}" presName="compNode" presStyleCnt="0"/>
      <dgm:spPr/>
    </dgm:pt>
    <dgm:pt modelId="{6CD96A44-E681-435B-B9B3-DBB4249C8D5A}" type="pres">
      <dgm:prSet presAssocID="{2418F524-9A03-42F1-9416-ADBB6487B3D5}" presName="dummyConnPt" presStyleCnt="0"/>
      <dgm:spPr/>
    </dgm:pt>
    <dgm:pt modelId="{2F7BE256-34E4-4075-800C-E01577524115}" type="pres">
      <dgm:prSet presAssocID="{2418F524-9A03-42F1-9416-ADBB6487B3D5}" presName="node" presStyleLbl="node1" presStyleIdx="8" presStyleCnt="10" custScaleX="135120" custLinFactNeighborX="33814" custLinFactNeighborY="-65">
        <dgm:presLayoutVars>
          <dgm:bulletEnabled val="1"/>
        </dgm:presLayoutVars>
      </dgm:prSet>
      <dgm:spPr/>
    </dgm:pt>
    <dgm:pt modelId="{04E5517B-3917-49E9-AE9C-10C6EA604AD5}" type="pres">
      <dgm:prSet presAssocID="{AACD8E65-2BB7-458F-814D-D45227114EB6}" presName="sibTrans" presStyleLbl="bgSibTrans2D1" presStyleIdx="8" presStyleCnt="9"/>
      <dgm:spPr/>
    </dgm:pt>
    <dgm:pt modelId="{73EF5799-D831-4137-B7B3-916992B4AD91}" type="pres">
      <dgm:prSet presAssocID="{F7E9C809-066D-440F-84CD-8A5F71EDDC72}" presName="compNode" presStyleCnt="0"/>
      <dgm:spPr/>
    </dgm:pt>
    <dgm:pt modelId="{ECDB29DC-CB8A-4689-92F5-0551A200594F}" type="pres">
      <dgm:prSet presAssocID="{F7E9C809-066D-440F-84CD-8A5F71EDDC72}" presName="dummyConnPt" presStyleCnt="0"/>
      <dgm:spPr/>
    </dgm:pt>
    <dgm:pt modelId="{B5D17508-5679-415E-B95A-85AA8C9AAE63}" type="pres">
      <dgm:prSet presAssocID="{F7E9C809-066D-440F-84CD-8A5F71EDDC72}" presName="node" presStyleLbl="node1" presStyleIdx="9" presStyleCnt="10" custScaleX="135120" custLinFactNeighborX="33814" custLinFactNeighborY="-65">
        <dgm:presLayoutVars>
          <dgm:bulletEnabled val="1"/>
        </dgm:presLayoutVars>
      </dgm:prSet>
      <dgm:spPr/>
    </dgm:pt>
  </dgm:ptLst>
  <dgm:cxnLst>
    <dgm:cxn modelId="{48A1AE03-8024-4162-B446-CB7CB0FFFF8A}" type="presOf" srcId="{FACF2DAB-34D9-4EF3-B8ED-35E19F0FB3B1}" destId="{2B9AEAB1-8649-4E06-8091-EA08FD30BA5F}" srcOrd="0" destOrd="0" presId="urn:microsoft.com/office/officeart/2005/8/layout/bProcess4"/>
    <dgm:cxn modelId="{602A5810-EDB0-4B1A-8731-16E46A793437}" type="presOf" srcId="{5D798F3C-BC59-47EB-BB45-3F8CF0643898}" destId="{E532DFDD-91C9-42AC-BE9D-D78C47ECE666}" srcOrd="0" destOrd="0" presId="urn:microsoft.com/office/officeart/2005/8/layout/bProcess4"/>
    <dgm:cxn modelId="{0E13702A-2371-451F-8DCF-843515EF9DF9}" type="presOf" srcId="{AACD8E65-2BB7-458F-814D-D45227114EB6}" destId="{04E5517B-3917-49E9-AE9C-10C6EA604AD5}" srcOrd="0" destOrd="0" presId="urn:microsoft.com/office/officeart/2005/8/layout/bProcess4"/>
    <dgm:cxn modelId="{3D9F5F30-3EE9-48FD-8C8A-505978A6E1DE}" type="presOf" srcId="{6F93B08B-971E-41E7-805F-F810A6F66A0B}" destId="{4AB20DAB-6171-4CAF-8590-F4BBFF4577F9}" srcOrd="0" destOrd="0" presId="urn:microsoft.com/office/officeart/2005/8/layout/bProcess4"/>
    <dgm:cxn modelId="{5EC11438-D084-4ADE-8093-98FD894B8BEF}" type="presOf" srcId="{4A4036BD-BDC1-4897-9423-0705C719B5D5}" destId="{5D4D7C98-45FC-4531-955E-73DCA5556ACE}" srcOrd="0" destOrd="0" presId="urn:microsoft.com/office/officeart/2005/8/layout/bProcess4"/>
    <dgm:cxn modelId="{94A3AF39-045E-4221-BABC-FFC9C7BA2B1F}" type="presOf" srcId="{168460C4-ADB4-4819-9B90-D3007B77F93B}" destId="{5B37C3B9-3585-47AE-8C21-34BD34E73697}" srcOrd="0" destOrd="0" presId="urn:microsoft.com/office/officeart/2005/8/layout/bProcess4"/>
    <dgm:cxn modelId="{E4A7A447-68A8-47EA-9E3F-36024A6D55A4}" type="presOf" srcId="{BE136BA7-B4A4-4811-BAF0-E9910DDF4671}" destId="{30AE3BB6-F8DB-4E28-9222-19C779205F1B}" srcOrd="0" destOrd="0" presId="urn:microsoft.com/office/officeart/2005/8/layout/bProcess4"/>
    <dgm:cxn modelId="{E37A7470-42A3-48F5-904B-FBF6A9A00344}" srcId="{168460C4-ADB4-4819-9B90-D3007B77F93B}" destId="{4A4036BD-BDC1-4897-9423-0705C719B5D5}" srcOrd="2" destOrd="0" parTransId="{0B943542-79F0-4101-92BD-32EB269B5A99}" sibTransId="{21650B02-AAFD-44EE-95C0-1B29EF6FBDF2}"/>
    <dgm:cxn modelId="{DC31C475-E88E-4604-B475-13B31753E717}" type="presOf" srcId="{F37792B5-B885-4C52-846B-6DD441EFB144}" destId="{2F6A5D88-E7CA-42A7-B18D-1F5D1CE16B36}" srcOrd="0" destOrd="0" presId="urn:microsoft.com/office/officeart/2005/8/layout/bProcess4"/>
    <dgm:cxn modelId="{82F30759-59C4-4310-AD01-45325906E2EC}" type="presOf" srcId="{F7E9C809-066D-440F-84CD-8A5F71EDDC72}" destId="{B5D17508-5679-415E-B95A-85AA8C9AAE63}" srcOrd="0" destOrd="0" presId="urn:microsoft.com/office/officeart/2005/8/layout/bProcess4"/>
    <dgm:cxn modelId="{DF949D79-8BD9-48F7-8EED-E689115BAFD7}" type="presOf" srcId="{D3CA0E82-1DD5-4E21-B141-3CAF915929F7}" destId="{C3F68FC0-9361-47C6-AD23-90100E53E0BC}" srcOrd="0" destOrd="0" presId="urn:microsoft.com/office/officeart/2005/8/layout/bProcess4"/>
    <dgm:cxn modelId="{8BADF87C-15FF-4B95-AFC3-F666DFE49376}" srcId="{168460C4-ADB4-4819-9B90-D3007B77F93B}" destId="{4B1D998B-9819-4BB5-9FB6-0334C659F091}" srcOrd="7" destOrd="0" parTransId="{2CD26D18-1D39-4589-B9B8-6FF3A695B421}" sibTransId="{D315AF60-BCD6-457D-A764-5CB5AB84AB7C}"/>
    <dgm:cxn modelId="{F809AB80-FEF0-4C4D-A85E-9B32175989D2}" srcId="{168460C4-ADB4-4819-9B90-D3007B77F93B}" destId="{D3CA0E82-1DD5-4E21-B141-3CAF915929F7}" srcOrd="0" destOrd="0" parTransId="{2E936C3B-7F3F-4405-A340-C5EFE086F86B}" sibTransId="{DFABA138-4180-4F29-BB8B-C46978CD22E1}"/>
    <dgm:cxn modelId="{C52B1486-06FE-46DD-8D02-03807C12E488}" type="presOf" srcId="{521C617F-44BC-45FC-817B-5AA0E7A3A517}" destId="{D5D6DD78-858D-45B8-ADF6-A9EB2F5B8C70}" srcOrd="0" destOrd="0" presId="urn:microsoft.com/office/officeart/2005/8/layout/bProcess4"/>
    <dgm:cxn modelId="{70C1CD87-AEAB-4E0B-A988-51E20694CE66}" srcId="{168460C4-ADB4-4819-9B90-D3007B77F93B}" destId="{BE136BA7-B4A4-4811-BAF0-E9910DDF4671}" srcOrd="5" destOrd="0" parTransId="{A80A1EC9-72B4-49EA-8165-BADB434C5CAA}" sibTransId="{F37792B5-B885-4C52-846B-6DD441EFB144}"/>
    <dgm:cxn modelId="{F3313B88-BB24-4250-8206-5AD22D8F322F}" type="presOf" srcId="{96950B45-8C3B-4851-983C-2930CCEA6C84}" destId="{FCF0749B-B307-428C-9FF6-8EE4284CAD16}" srcOrd="0" destOrd="0" presId="urn:microsoft.com/office/officeart/2005/8/layout/bProcess4"/>
    <dgm:cxn modelId="{F1122D92-F159-485B-8B2F-809AE0DE6061}" srcId="{168460C4-ADB4-4819-9B90-D3007B77F93B}" destId="{F68E2651-7764-4AE9-8B34-24A2CA17EA76}" srcOrd="1" destOrd="0" parTransId="{2F627197-E7CA-4BB8-A62B-187BF235F693}" sibTransId="{FACF2DAB-34D9-4EF3-B8ED-35E19F0FB3B1}"/>
    <dgm:cxn modelId="{E7B53997-A1A5-4E80-8DF6-70CFF1142B69}" type="presOf" srcId="{F68E2651-7764-4AE9-8B34-24A2CA17EA76}" destId="{3E04FF32-2B56-4AEC-B071-82DF71AA5D9F}" srcOrd="0" destOrd="0" presId="urn:microsoft.com/office/officeart/2005/8/layout/bProcess4"/>
    <dgm:cxn modelId="{FB7E519A-C4FC-4C77-AFB8-C7D5F62EC13D}" type="presOf" srcId="{2418F524-9A03-42F1-9416-ADBB6487B3D5}" destId="{2F7BE256-34E4-4075-800C-E01577524115}" srcOrd="0" destOrd="0" presId="urn:microsoft.com/office/officeart/2005/8/layout/bProcess4"/>
    <dgm:cxn modelId="{B298A19E-9422-4F52-8C7D-54141DCAFCDA}" type="presOf" srcId="{DFABA138-4180-4F29-BB8B-C46978CD22E1}" destId="{F11DEE1A-E39E-4C7A-8807-670409BDCE8C}" srcOrd="0" destOrd="0" presId="urn:microsoft.com/office/officeart/2005/8/layout/bProcess4"/>
    <dgm:cxn modelId="{7882BEAC-C1CB-4663-8EE6-3219C64EAE78}" srcId="{168460C4-ADB4-4819-9B90-D3007B77F93B}" destId="{7EFAE81C-79A5-4B24-AE1A-75F1BA238211}" srcOrd="6" destOrd="0" parTransId="{E739AB4F-2440-469C-803D-1B55978BB3FC}" sibTransId="{521C617F-44BC-45FC-817B-5AA0E7A3A517}"/>
    <dgm:cxn modelId="{E0895BAE-AB90-4B8E-A4F4-27E1CC3CEEEC}" type="presOf" srcId="{D315AF60-BCD6-457D-A764-5CB5AB84AB7C}" destId="{3E8CAB2E-F524-406A-A25C-337ABAE1B641}" srcOrd="0" destOrd="0" presId="urn:microsoft.com/office/officeart/2005/8/layout/bProcess4"/>
    <dgm:cxn modelId="{3AFB21AF-7BA7-43E5-8452-30D87BC8E6EA}" srcId="{168460C4-ADB4-4819-9B90-D3007B77F93B}" destId="{D071597F-6282-44C8-AE48-D8B75B73E3A0}" srcOrd="3" destOrd="0" parTransId="{C17A4EC8-D0E2-4BD8-BCFC-1F5E8A9F7E87}" sibTransId="{5D798F3C-BC59-47EB-BB45-3F8CF0643898}"/>
    <dgm:cxn modelId="{FD745FB6-D608-4508-863B-5D010F5C88E5}" type="presOf" srcId="{7EFAE81C-79A5-4B24-AE1A-75F1BA238211}" destId="{4BC90274-3EC4-440F-BA64-865D127C0491}" srcOrd="0" destOrd="0" presId="urn:microsoft.com/office/officeart/2005/8/layout/bProcess4"/>
    <dgm:cxn modelId="{D8D8CCCE-E2C3-4813-B545-EE9F588A5473}" srcId="{168460C4-ADB4-4819-9B90-D3007B77F93B}" destId="{96950B45-8C3B-4851-983C-2930CCEA6C84}" srcOrd="4" destOrd="0" parTransId="{F6FB1561-E90D-4A7C-A2AE-889214BF070F}" sibTransId="{6F93B08B-971E-41E7-805F-F810A6F66A0B}"/>
    <dgm:cxn modelId="{7D7E8AD2-DCF8-494E-ADF1-5F80DEDB8D29}" srcId="{168460C4-ADB4-4819-9B90-D3007B77F93B}" destId="{2418F524-9A03-42F1-9416-ADBB6487B3D5}" srcOrd="8" destOrd="0" parTransId="{335E7013-BA65-4E02-A73B-0B63A9D278F0}" sibTransId="{AACD8E65-2BB7-458F-814D-D45227114EB6}"/>
    <dgm:cxn modelId="{E1E6FDDE-2CC9-4EB0-97C2-173EDAA89E28}" srcId="{168460C4-ADB4-4819-9B90-D3007B77F93B}" destId="{F7E9C809-066D-440F-84CD-8A5F71EDDC72}" srcOrd="9" destOrd="0" parTransId="{48B06919-E11E-469B-9C7E-A370EC659A76}" sibTransId="{851D630E-2FD3-48AC-A7ED-7C69B8AD1C0D}"/>
    <dgm:cxn modelId="{D40B4CF2-D5A2-4325-9B48-0149FCA04C3C}" type="presOf" srcId="{D071597F-6282-44C8-AE48-D8B75B73E3A0}" destId="{C28ABA91-BBB0-400D-BA33-7A5C1C6701CA}" srcOrd="0" destOrd="0" presId="urn:microsoft.com/office/officeart/2005/8/layout/bProcess4"/>
    <dgm:cxn modelId="{09BDC9F5-B227-4DF9-B090-39BB9102283A}" type="presOf" srcId="{4B1D998B-9819-4BB5-9FB6-0334C659F091}" destId="{FC379720-97E2-4793-A0AE-A113DC131CD9}" srcOrd="0" destOrd="0" presId="urn:microsoft.com/office/officeart/2005/8/layout/bProcess4"/>
    <dgm:cxn modelId="{BD9924FE-1956-4164-8365-C60B147E9B18}" type="presOf" srcId="{21650B02-AAFD-44EE-95C0-1B29EF6FBDF2}" destId="{1684170E-C67D-413B-A803-01E4ADECE750}" srcOrd="0" destOrd="0" presId="urn:microsoft.com/office/officeart/2005/8/layout/bProcess4"/>
    <dgm:cxn modelId="{3A92C866-E14C-4E04-A1CA-C0890AA0F7AC}" type="presParOf" srcId="{5B37C3B9-3585-47AE-8C21-34BD34E73697}" destId="{608FC4DF-1A52-432F-ACE0-B7256FE6ED3A}" srcOrd="0" destOrd="0" presId="urn:microsoft.com/office/officeart/2005/8/layout/bProcess4"/>
    <dgm:cxn modelId="{D3C1E19D-FDA4-4224-996D-0311698946BA}" type="presParOf" srcId="{608FC4DF-1A52-432F-ACE0-B7256FE6ED3A}" destId="{0B5C9305-A345-491A-BBFB-10995D19FAA9}" srcOrd="0" destOrd="0" presId="urn:microsoft.com/office/officeart/2005/8/layout/bProcess4"/>
    <dgm:cxn modelId="{56834D5B-2B56-43EE-ACF3-8532BC8695B5}" type="presParOf" srcId="{608FC4DF-1A52-432F-ACE0-B7256FE6ED3A}" destId="{C3F68FC0-9361-47C6-AD23-90100E53E0BC}" srcOrd="1" destOrd="0" presId="urn:microsoft.com/office/officeart/2005/8/layout/bProcess4"/>
    <dgm:cxn modelId="{DBA6F1A2-1A02-4C59-8D35-36671E8AFED4}" type="presParOf" srcId="{5B37C3B9-3585-47AE-8C21-34BD34E73697}" destId="{F11DEE1A-E39E-4C7A-8807-670409BDCE8C}" srcOrd="1" destOrd="0" presId="urn:microsoft.com/office/officeart/2005/8/layout/bProcess4"/>
    <dgm:cxn modelId="{CBB1BCC9-4847-4B78-926D-C8E70780D4A0}" type="presParOf" srcId="{5B37C3B9-3585-47AE-8C21-34BD34E73697}" destId="{0987326B-163B-47D9-9D64-2F88D6D1291E}" srcOrd="2" destOrd="0" presId="urn:microsoft.com/office/officeart/2005/8/layout/bProcess4"/>
    <dgm:cxn modelId="{74A71C97-6D74-4BD3-A31F-7B3F85DEDC78}" type="presParOf" srcId="{0987326B-163B-47D9-9D64-2F88D6D1291E}" destId="{ED3C0056-B931-492F-934F-FE703AFA8130}" srcOrd="0" destOrd="0" presId="urn:microsoft.com/office/officeart/2005/8/layout/bProcess4"/>
    <dgm:cxn modelId="{EC4EFE8E-918B-465E-9BAF-E794D6E76800}" type="presParOf" srcId="{0987326B-163B-47D9-9D64-2F88D6D1291E}" destId="{3E04FF32-2B56-4AEC-B071-82DF71AA5D9F}" srcOrd="1" destOrd="0" presId="urn:microsoft.com/office/officeart/2005/8/layout/bProcess4"/>
    <dgm:cxn modelId="{5ABCAE64-7A26-440F-B047-2389B7FDD18D}" type="presParOf" srcId="{5B37C3B9-3585-47AE-8C21-34BD34E73697}" destId="{2B9AEAB1-8649-4E06-8091-EA08FD30BA5F}" srcOrd="3" destOrd="0" presId="urn:microsoft.com/office/officeart/2005/8/layout/bProcess4"/>
    <dgm:cxn modelId="{2A374B91-7797-4A8C-846D-F4843856F7F7}" type="presParOf" srcId="{5B37C3B9-3585-47AE-8C21-34BD34E73697}" destId="{9B7449E1-7629-4890-968C-75F919E9FE9E}" srcOrd="4" destOrd="0" presId="urn:microsoft.com/office/officeart/2005/8/layout/bProcess4"/>
    <dgm:cxn modelId="{0D00D6A9-1095-4968-92B2-8C7B38941C7A}" type="presParOf" srcId="{9B7449E1-7629-4890-968C-75F919E9FE9E}" destId="{80775985-9444-4059-8057-936745B27DC6}" srcOrd="0" destOrd="0" presId="urn:microsoft.com/office/officeart/2005/8/layout/bProcess4"/>
    <dgm:cxn modelId="{D64E77A2-A8CA-4B74-AE7E-57C205DC5A0F}" type="presParOf" srcId="{9B7449E1-7629-4890-968C-75F919E9FE9E}" destId="{5D4D7C98-45FC-4531-955E-73DCA5556ACE}" srcOrd="1" destOrd="0" presId="urn:microsoft.com/office/officeart/2005/8/layout/bProcess4"/>
    <dgm:cxn modelId="{A70E4448-F0C4-427F-A13C-52301F570145}" type="presParOf" srcId="{5B37C3B9-3585-47AE-8C21-34BD34E73697}" destId="{1684170E-C67D-413B-A803-01E4ADECE750}" srcOrd="5" destOrd="0" presId="urn:microsoft.com/office/officeart/2005/8/layout/bProcess4"/>
    <dgm:cxn modelId="{C3531107-0409-47AD-9C9C-7B27DBE86DCF}" type="presParOf" srcId="{5B37C3B9-3585-47AE-8C21-34BD34E73697}" destId="{7E128E7B-2907-4CA8-8B61-4A722953A01A}" srcOrd="6" destOrd="0" presId="urn:microsoft.com/office/officeart/2005/8/layout/bProcess4"/>
    <dgm:cxn modelId="{F74BE39D-3320-4826-89F5-7E3C2898C820}" type="presParOf" srcId="{7E128E7B-2907-4CA8-8B61-4A722953A01A}" destId="{C587E457-0CFA-4873-928C-23655BBAF5BF}" srcOrd="0" destOrd="0" presId="urn:microsoft.com/office/officeart/2005/8/layout/bProcess4"/>
    <dgm:cxn modelId="{9A1A6E88-3717-4EFF-8CDA-336D6BF16936}" type="presParOf" srcId="{7E128E7B-2907-4CA8-8B61-4A722953A01A}" destId="{C28ABA91-BBB0-400D-BA33-7A5C1C6701CA}" srcOrd="1" destOrd="0" presId="urn:microsoft.com/office/officeart/2005/8/layout/bProcess4"/>
    <dgm:cxn modelId="{8A101E7D-54C3-47BF-A1B1-42AF67ABD96B}" type="presParOf" srcId="{5B37C3B9-3585-47AE-8C21-34BD34E73697}" destId="{E532DFDD-91C9-42AC-BE9D-D78C47ECE666}" srcOrd="7" destOrd="0" presId="urn:microsoft.com/office/officeart/2005/8/layout/bProcess4"/>
    <dgm:cxn modelId="{0C3694F0-D165-4116-A867-A842DB018DBA}" type="presParOf" srcId="{5B37C3B9-3585-47AE-8C21-34BD34E73697}" destId="{1DB2B9D6-F29D-4295-A176-0EBE582EE83D}" srcOrd="8" destOrd="0" presId="urn:microsoft.com/office/officeart/2005/8/layout/bProcess4"/>
    <dgm:cxn modelId="{A7D3FAA7-E646-46DF-97E0-AFFC1D36D3C9}" type="presParOf" srcId="{1DB2B9D6-F29D-4295-A176-0EBE582EE83D}" destId="{685D7D94-6019-4A34-8003-350F481DAB1C}" srcOrd="0" destOrd="0" presId="urn:microsoft.com/office/officeart/2005/8/layout/bProcess4"/>
    <dgm:cxn modelId="{A05BB5A2-E4C8-4394-8EAF-9D83768F4DA2}" type="presParOf" srcId="{1DB2B9D6-F29D-4295-A176-0EBE582EE83D}" destId="{FCF0749B-B307-428C-9FF6-8EE4284CAD16}" srcOrd="1" destOrd="0" presId="urn:microsoft.com/office/officeart/2005/8/layout/bProcess4"/>
    <dgm:cxn modelId="{57043C56-DA83-4F1E-991F-80328BA8C799}" type="presParOf" srcId="{5B37C3B9-3585-47AE-8C21-34BD34E73697}" destId="{4AB20DAB-6171-4CAF-8590-F4BBFF4577F9}" srcOrd="9" destOrd="0" presId="urn:microsoft.com/office/officeart/2005/8/layout/bProcess4"/>
    <dgm:cxn modelId="{353FDB09-F2B0-4FC1-8E39-81B7F2464C25}" type="presParOf" srcId="{5B37C3B9-3585-47AE-8C21-34BD34E73697}" destId="{CFF208D6-C4A8-480E-93CD-A56C6B424342}" srcOrd="10" destOrd="0" presId="urn:microsoft.com/office/officeart/2005/8/layout/bProcess4"/>
    <dgm:cxn modelId="{1083AEA9-4225-45E5-9482-9A1D72B3CBBB}" type="presParOf" srcId="{CFF208D6-C4A8-480E-93CD-A56C6B424342}" destId="{3018C536-9357-40DB-8B70-DC9600EDBAC4}" srcOrd="0" destOrd="0" presId="urn:microsoft.com/office/officeart/2005/8/layout/bProcess4"/>
    <dgm:cxn modelId="{AEE5BAAE-B2BC-450C-AE60-F5A864BB0A88}" type="presParOf" srcId="{CFF208D6-C4A8-480E-93CD-A56C6B424342}" destId="{30AE3BB6-F8DB-4E28-9222-19C779205F1B}" srcOrd="1" destOrd="0" presId="urn:microsoft.com/office/officeart/2005/8/layout/bProcess4"/>
    <dgm:cxn modelId="{0B2FC481-88E9-45B5-BA9C-108FE0DEFDFF}" type="presParOf" srcId="{5B37C3B9-3585-47AE-8C21-34BD34E73697}" destId="{2F6A5D88-E7CA-42A7-B18D-1F5D1CE16B36}" srcOrd="11" destOrd="0" presId="urn:microsoft.com/office/officeart/2005/8/layout/bProcess4"/>
    <dgm:cxn modelId="{870F6BD6-B1C6-4C7E-A5AD-17579DCF1A2E}" type="presParOf" srcId="{5B37C3B9-3585-47AE-8C21-34BD34E73697}" destId="{FC5F65D1-E5D8-4EC0-9087-DA33586C874F}" srcOrd="12" destOrd="0" presId="urn:microsoft.com/office/officeart/2005/8/layout/bProcess4"/>
    <dgm:cxn modelId="{0698CF8F-3A4D-4E2F-A79F-4A0D5DDC01C1}" type="presParOf" srcId="{FC5F65D1-E5D8-4EC0-9087-DA33586C874F}" destId="{85631E56-6DC6-4A7B-839A-F229356AF415}" srcOrd="0" destOrd="0" presId="urn:microsoft.com/office/officeart/2005/8/layout/bProcess4"/>
    <dgm:cxn modelId="{FC3A67C8-2353-4DE4-AF10-38A036F5255F}" type="presParOf" srcId="{FC5F65D1-E5D8-4EC0-9087-DA33586C874F}" destId="{4BC90274-3EC4-440F-BA64-865D127C0491}" srcOrd="1" destOrd="0" presId="urn:microsoft.com/office/officeart/2005/8/layout/bProcess4"/>
    <dgm:cxn modelId="{E4501CBB-D28E-416A-A578-9F3B3051A07E}" type="presParOf" srcId="{5B37C3B9-3585-47AE-8C21-34BD34E73697}" destId="{D5D6DD78-858D-45B8-ADF6-A9EB2F5B8C70}" srcOrd="13" destOrd="0" presId="urn:microsoft.com/office/officeart/2005/8/layout/bProcess4"/>
    <dgm:cxn modelId="{806C6FE4-A1F8-4B86-BE9B-C84C4D302148}" type="presParOf" srcId="{5B37C3B9-3585-47AE-8C21-34BD34E73697}" destId="{F7F03E88-205F-48B5-B515-6BAED9E8CAD3}" srcOrd="14" destOrd="0" presId="urn:microsoft.com/office/officeart/2005/8/layout/bProcess4"/>
    <dgm:cxn modelId="{F1A1333A-FFBF-43B5-A515-0447E43A2C81}" type="presParOf" srcId="{F7F03E88-205F-48B5-B515-6BAED9E8CAD3}" destId="{18262129-A930-4DBC-B3F3-6EE1DCC98482}" srcOrd="0" destOrd="0" presId="urn:microsoft.com/office/officeart/2005/8/layout/bProcess4"/>
    <dgm:cxn modelId="{0265F98C-A5DE-43AF-AB15-008C42409762}" type="presParOf" srcId="{F7F03E88-205F-48B5-B515-6BAED9E8CAD3}" destId="{FC379720-97E2-4793-A0AE-A113DC131CD9}" srcOrd="1" destOrd="0" presId="urn:microsoft.com/office/officeart/2005/8/layout/bProcess4"/>
    <dgm:cxn modelId="{6DF37CE2-4FDB-40C2-86EB-B3EF1D28BCBF}" type="presParOf" srcId="{5B37C3B9-3585-47AE-8C21-34BD34E73697}" destId="{3E8CAB2E-F524-406A-A25C-337ABAE1B641}" srcOrd="15" destOrd="0" presId="urn:microsoft.com/office/officeart/2005/8/layout/bProcess4"/>
    <dgm:cxn modelId="{62F199CB-ED5F-4299-AF28-70D032208A28}" type="presParOf" srcId="{5B37C3B9-3585-47AE-8C21-34BD34E73697}" destId="{2A48FA4B-DFC0-4D21-A793-456996816386}" srcOrd="16" destOrd="0" presId="urn:microsoft.com/office/officeart/2005/8/layout/bProcess4"/>
    <dgm:cxn modelId="{92951BED-5E55-4DAB-94F3-D9E7D066361C}" type="presParOf" srcId="{2A48FA4B-DFC0-4D21-A793-456996816386}" destId="{6CD96A44-E681-435B-B9B3-DBB4249C8D5A}" srcOrd="0" destOrd="0" presId="urn:microsoft.com/office/officeart/2005/8/layout/bProcess4"/>
    <dgm:cxn modelId="{C4C98F0B-8BA3-408A-9E4A-44A014C63A32}" type="presParOf" srcId="{2A48FA4B-DFC0-4D21-A793-456996816386}" destId="{2F7BE256-34E4-4075-800C-E01577524115}" srcOrd="1" destOrd="0" presId="urn:microsoft.com/office/officeart/2005/8/layout/bProcess4"/>
    <dgm:cxn modelId="{75BE3826-5CBF-4FE6-9C9D-47869D6217FF}" type="presParOf" srcId="{5B37C3B9-3585-47AE-8C21-34BD34E73697}" destId="{04E5517B-3917-49E9-AE9C-10C6EA604AD5}" srcOrd="17" destOrd="0" presId="urn:microsoft.com/office/officeart/2005/8/layout/bProcess4"/>
    <dgm:cxn modelId="{5CB6F83B-8A3D-49F2-AA64-31C42C9A50F6}" type="presParOf" srcId="{5B37C3B9-3585-47AE-8C21-34BD34E73697}" destId="{73EF5799-D831-4137-B7B3-916992B4AD91}" srcOrd="18" destOrd="0" presId="urn:microsoft.com/office/officeart/2005/8/layout/bProcess4"/>
    <dgm:cxn modelId="{E39B82C2-A90B-4E86-945A-D508D9D2A900}" type="presParOf" srcId="{73EF5799-D831-4137-B7B3-916992B4AD91}" destId="{ECDB29DC-CB8A-4689-92F5-0551A200594F}" srcOrd="0" destOrd="0" presId="urn:microsoft.com/office/officeart/2005/8/layout/bProcess4"/>
    <dgm:cxn modelId="{3C4E150D-EBD1-4A74-8BB0-4CB15B4B0D3D}" type="presParOf" srcId="{73EF5799-D831-4137-B7B3-916992B4AD91}" destId="{B5D17508-5679-415E-B95A-85AA8C9AAE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504EE-FA79-44FA-987B-3F8A231ED467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DE5CA8-66FA-432F-8326-2C2E57AB5F22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Garantizar trayectorias educativas completas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7C158F71-29D9-4FD9-8441-1B674BF98583}" type="parTrans" cxnId="{127C117E-C666-47C1-A363-F7338F2FD569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EDB4ED58-ECCC-423D-A7BA-A9448C4E99B7}" type="sibTrans" cxnId="{127C117E-C666-47C1-A363-F7338F2FD569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4EDBCEF8-DCCD-4B0C-B50D-E5DE89E0474D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Avanzar en calidad y uso del tiempo escolar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0DE9541F-417F-4CC1-9310-E3D70951DFE6}" type="parTrans" cxnId="{54835F1C-6DF8-464B-8DD1-14E0BAF17C16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288E360-C8B6-48FC-B394-1C374905382F}" type="sibTrans" cxnId="{54835F1C-6DF8-464B-8DD1-14E0BAF17C16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148381C5-B80E-4331-B422-A622BC61CCE7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Colegios rurales como articuladores de los programas del Distrito y encuentro de la comunidad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0D61EF9A-78F4-4557-A9E6-0759DB6E40EB}" type="parTrans" cxnId="{94AE2874-D3F0-4057-B2EC-56335E38653C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C9B60603-0A0D-4C06-B3F1-7B464EFC5BA0}" type="sibTrans" cxnId="{94AE2874-D3F0-4057-B2EC-56335E38653C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4D631C47-2830-412A-9669-C24507B8E5A2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Involucrar a las familias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3DA18BBE-308E-4913-B21E-CAE14200D569}" type="parTrans" cxnId="{C4DA6EF0-5EB3-42D3-921F-9A8B439611FA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E5009AEB-4A46-4825-B782-3D62A6DB1120}" type="sibTrans" cxnId="{C4DA6EF0-5EB3-42D3-921F-9A8B439611FA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78E62394-7090-464F-9325-A2C924A53943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Promover mayor pertinencia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04BEDABE-21D9-4802-AEDB-5B5E35848BF5}" type="parTrans" cxnId="{B53F479C-7807-4FF7-8BA4-B78B6CD2ED2B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C5074499-01C9-4CB3-B3F4-7326669A349E}" type="sibTrans" cxnId="{B53F479C-7807-4FF7-8BA4-B78B6CD2ED2B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94AAC205-FC79-480D-8DD1-2DFFAF790CFA}">
      <dgm:prSet custT="1"/>
      <dgm:spPr>
        <a:solidFill>
          <a:srgbClr val="3399FF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s-CO" sz="1600" b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Fortalecer la formación para la convivencia y la paz</a:t>
          </a:r>
          <a:endParaRPr lang="es-CO" sz="1600" b="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DBCB6A21-A012-4A2D-B43C-470B489E87BC}" type="parTrans" cxnId="{CBDDA229-0D64-47F2-8DC7-6E5A0D04AFF4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85EAC4B2-D18C-4CEF-8E49-93DA1449188A}" type="sibTrans" cxnId="{CBDDA229-0D64-47F2-8DC7-6E5A0D04AFF4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6684A55-2A6D-4953-9C75-5EC133F2A1CF}" type="pres">
      <dgm:prSet presAssocID="{AFD504EE-FA79-44FA-987B-3F8A231ED467}" presName="Name0" presStyleCnt="0">
        <dgm:presLayoutVars>
          <dgm:chMax val="7"/>
          <dgm:chPref val="7"/>
          <dgm:dir/>
        </dgm:presLayoutVars>
      </dgm:prSet>
      <dgm:spPr/>
    </dgm:pt>
    <dgm:pt modelId="{6A46014E-6273-466A-8689-D611F5EC5A42}" type="pres">
      <dgm:prSet presAssocID="{AFD504EE-FA79-44FA-987B-3F8A231ED467}" presName="Name1" presStyleCnt="0"/>
      <dgm:spPr/>
    </dgm:pt>
    <dgm:pt modelId="{B289CBB0-D362-4BB8-80C0-8AC5E4025FF4}" type="pres">
      <dgm:prSet presAssocID="{AFD504EE-FA79-44FA-987B-3F8A231ED467}" presName="cycle" presStyleCnt="0"/>
      <dgm:spPr/>
    </dgm:pt>
    <dgm:pt modelId="{8F7BD9F3-DCF2-40AF-A20D-70099AC1F7D7}" type="pres">
      <dgm:prSet presAssocID="{AFD504EE-FA79-44FA-987B-3F8A231ED467}" presName="srcNode" presStyleLbl="node1" presStyleIdx="0" presStyleCnt="6"/>
      <dgm:spPr/>
    </dgm:pt>
    <dgm:pt modelId="{B8E2BEA5-7366-439C-B6E8-2D7F366DCCE8}" type="pres">
      <dgm:prSet presAssocID="{AFD504EE-FA79-44FA-987B-3F8A231ED467}" presName="conn" presStyleLbl="parChTrans1D2" presStyleIdx="0" presStyleCnt="1"/>
      <dgm:spPr/>
    </dgm:pt>
    <dgm:pt modelId="{DF9FCB23-859F-48EE-ADCD-7DC7BAEC1DF4}" type="pres">
      <dgm:prSet presAssocID="{AFD504EE-FA79-44FA-987B-3F8A231ED467}" presName="extraNode" presStyleLbl="node1" presStyleIdx="0" presStyleCnt="6"/>
      <dgm:spPr/>
    </dgm:pt>
    <dgm:pt modelId="{62F639AA-A3C4-4D9A-BA66-78149A5FD98A}" type="pres">
      <dgm:prSet presAssocID="{AFD504EE-FA79-44FA-987B-3F8A231ED467}" presName="dstNode" presStyleLbl="node1" presStyleIdx="0" presStyleCnt="6"/>
      <dgm:spPr/>
    </dgm:pt>
    <dgm:pt modelId="{BA383C42-F164-4F3D-8539-8AAC3696CEEF}" type="pres">
      <dgm:prSet presAssocID="{24DE5CA8-66FA-432F-8326-2C2E57AB5F22}" presName="text_1" presStyleLbl="node1" presStyleIdx="0" presStyleCnt="6">
        <dgm:presLayoutVars>
          <dgm:bulletEnabled val="1"/>
        </dgm:presLayoutVars>
      </dgm:prSet>
      <dgm:spPr/>
    </dgm:pt>
    <dgm:pt modelId="{42E4369F-4D2F-4727-B93D-FFE17923B2E0}" type="pres">
      <dgm:prSet presAssocID="{24DE5CA8-66FA-432F-8326-2C2E57AB5F22}" presName="accent_1" presStyleCnt="0"/>
      <dgm:spPr/>
    </dgm:pt>
    <dgm:pt modelId="{A2E09B2D-BAB8-4E1B-8CCC-F5CF648E57F3}" type="pres">
      <dgm:prSet presAssocID="{24DE5CA8-66FA-432F-8326-2C2E57AB5F22}" presName="accentRepeatNode" presStyleLbl="solidFgAcc1" presStyleIdx="0" presStyleCnt="6" custLinFactNeighborX="-22481" custLinFactNeighborY="-2349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5191E833-FD0E-4B91-9F2B-18009DCDA1D7}" type="pres">
      <dgm:prSet presAssocID="{4EDBCEF8-DCCD-4B0C-B50D-E5DE89E0474D}" presName="text_2" presStyleLbl="node1" presStyleIdx="1" presStyleCnt="6">
        <dgm:presLayoutVars>
          <dgm:bulletEnabled val="1"/>
        </dgm:presLayoutVars>
      </dgm:prSet>
      <dgm:spPr/>
    </dgm:pt>
    <dgm:pt modelId="{E17909D5-2818-4487-8827-6BE96B4D258A}" type="pres">
      <dgm:prSet presAssocID="{4EDBCEF8-DCCD-4B0C-B50D-E5DE89E0474D}" presName="accent_2" presStyleCnt="0"/>
      <dgm:spPr/>
    </dgm:pt>
    <dgm:pt modelId="{E7C97D7C-5045-4416-A8D8-7158AF1CBED5}" type="pres">
      <dgm:prSet presAssocID="{4EDBCEF8-DCCD-4B0C-B50D-E5DE89E0474D}" presName="accentRepeatNode" presStyleLbl="solidFgAcc1" presStyleIdx="1" presStyleCnt="6" custLinFactNeighborX="-53956" custLinFactNeighborY="6499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A75CF53-4A45-4746-A133-05B16FA1D526}" type="pres">
      <dgm:prSet presAssocID="{148381C5-B80E-4331-B422-A622BC61CCE7}" presName="text_3" presStyleLbl="node1" presStyleIdx="2" presStyleCnt="6">
        <dgm:presLayoutVars>
          <dgm:bulletEnabled val="1"/>
        </dgm:presLayoutVars>
      </dgm:prSet>
      <dgm:spPr/>
    </dgm:pt>
    <dgm:pt modelId="{5E0A7A3F-DC5C-416E-92FA-1526E3D9E2B5}" type="pres">
      <dgm:prSet presAssocID="{148381C5-B80E-4331-B422-A622BC61CCE7}" presName="accent_3" presStyleCnt="0"/>
      <dgm:spPr/>
    </dgm:pt>
    <dgm:pt modelId="{32D374C0-8729-462A-A826-26F0C0A8B3CB}" type="pres">
      <dgm:prSet presAssocID="{148381C5-B80E-4331-B422-A622BC61CCE7}" presName="accentRepeatNode" presStyleLbl="solidFgAcc1" presStyleIdx="2" presStyleCnt="6" custLinFactNeighborX="-53955" custLinFactNeighborY="14116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7F9D3349-2872-45C9-84BB-5BC97EC93FFA}" type="pres">
      <dgm:prSet presAssocID="{4D631C47-2830-412A-9669-C24507B8E5A2}" presName="text_4" presStyleLbl="node1" presStyleIdx="3" presStyleCnt="6">
        <dgm:presLayoutVars>
          <dgm:bulletEnabled val="1"/>
        </dgm:presLayoutVars>
      </dgm:prSet>
      <dgm:spPr/>
    </dgm:pt>
    <dgm:pt modelId="{0878CF18-EB50-4700-9A89-9BEC74022E09}" type="pres">
      <dgm:prSet presAssocID="{4D631C47-2830-412A-9669-C24507B8E5A2}" presName="accent_4" presStyleCnt="0"/>
      <dgm:spPr/>
    </dgm:pt>
    <dgm:pt modelId="{F01B9757-ED96-465F-980D-18F3EA9C3124}" type="pres">
      <dgm:prSet presAssocID="{4D631C47-2830-412A-9669-C24507B8E5A2}" presName="accentRepeatNode" presStyleLbl="solidFgAcc1" presStyleIdx="3" presStyleCnt="6" custLinFactNeighborX="-56952" custLinFactNeighborY="5071"/>
      <dgm:spPr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AAC7D2A-E35E-42DD-AAE0-C9578CA25741}" type="pres">
      <dgm:prSet presAssocID="{78E62394-7090-464F-9325-A2C924A53943}" presName="text_5" presStyleLbl="node1" presStyleIdx="4" presStyleCnt="6">
        <dgm:presLayoutVars>
          <dgm:bulletEnabled val="1"/>
        </dgm:presLayoutVars>
      </dgm:prSet>
      <dgm:spPr/>
    </dgm:pt>
    <dgm:pt modelId="{946DCDC1-F54C-4C65-B59E-EC15D37207C5}" type="pres">
      <dgm:prSet presAssocID="{78E62394-7090-464F-9325-A2C924A53943}" presName="accent_5" presStyleCnt="0"/>
      <dgm:spPr/>
    </dgm:pt>
    <dgm:pt modelId="{BBB21BF9-6BC5-4384-AD75-02A308AFC30A}" type="pres">
      <dgm:prSet presAssocID="{78E62394-7090-464F-9325-A2C924A53943}" presName="accentRepeatNode" presStyleLbl="solidFgAcc1" presStyleIdx="4" presStyleCnt="6" custLinFactNeighborX="-44963" custLinFactNeighborY="-178"/>
      <dgm:spPr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1FD809E-674A-4883-9D97-D44992471C68}" type="pres">
      <dgm:prSet presAssocID="{94AAC205-FC79-480D-8DD1-2DFFAF790CFA}" presName="text_6" presStyleLbl="node1" presStyleIdx="5" presStyleCnt="6">
        <dgm:presLayoutVars>
          <dgm:bulletEnabled val="1"/>
        </dgm:presLayoutVars>
      </dgm:prSet>
      <dgm:spPr/>
    </dgm:pt>
    <dgm:pt modelId="{7862579B-51F0-485F-877B-05B9E5F914B9}" type="pres">
      <dgm:prSet presAssocID="{94AAC205-FC79-480D-8DD1-2DFFAF790CFA}" presName="accent_6" presStyleCnt="0"/>
      <dgm:spPr/>
    </dgm:pt>
    <dgm:pt modelId="{613A22CA-3E8B-4346-85C4-860EC09B52CB}" type="pres">
      <dgm:prSet presAssocID="{94AAC205-FC79-480D-8DD1-2DFFAF790CFA}" presName="accentRepeatNode" presStyleLbl="solidFgAcc1" presStyleIdx="5" presStyleCnt="6" custLinFactNeighborX="-28924" custLinFactNeighborY="-14988"/>
      <dgm:spPr>
        <a:blipFill rotWithShape="0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C93BEB10-6F53-42AD-8019-179CD61A65E2}" type="presOf" srcId="{AFD504EE-FA79-44FA-987B-3F8A231ED467}" destId="{26684A55-2A6D-4953-9C75-5EC133F2A1CF}" srcOrd="0" destOrd="0" presId="urn:microsoft.com/office/officeart/2008/layout/VerticalCurvedList"/>
    <dgm:cxn modelId="{54835F1C-6DF8-464B-8DD1-14E0BAF17C16}" srcId="{AFD504EE-FA79-44FA-987B-3F8A231ED467}" destId="{4EDBCEF8-DCCD-4B0C-B50D-E5DE89E0474D}" srcOrd="1" destOrd="0" parTransId="{0DE9541F-417F-4CC1-9310-E3D70951DFE6}" sibTransId="{B288E360-C8B6-48FC-B394-1C374905382F}"/>
    <dgm:cxn modelId="{CBDDA229-0D64-47F2-8DC7-6E5A0D04AFF4}" srcId="{AFD504EE-FA79-44FA-987B-3F8A231ED467}" destId="{94AAC205-FC79-480D-8DD1-2DFFAF790CFA}" srcOrd="5" destOrd="0" parTransId="{DBCB6A21-A012-4A2D-B43C-470B489E87BC}" sibTransId="{85EAC4B2-D18C-4CEF-8E49-93DA1449188A}"/>
    <dgm:cxn modelId="{C7482E4B-4D0F-47F6-B70E-5CE60233500A}" type="presOf" srcId="{24DE5CA8-66FA-432F-8326-2C2E57AB5F22}" destId="{BA383C42-F164-4F3D-8539-8AAC3696CEEF}" srcOrd="0" destOrd="0" presId="urn:microsoft.com/office/officeart/2008/layout/VerticalCurvedList"/>
    <dgm:cxn modelId="{79B3444E-62CE-45AF-BF86-0F2CB98BA99A}" type="presOf" srcId="{4EDBCEF8-DCCD-4B0C-B50D-E5DE89E0474D}" destId="{5191E833-FD0E-4B91-9F2B-18009DCDA1D7}" srcOrd="0" destOrd="0" presId="urn:microsoft.com/office/officeart/2008/layout/VerticalCurvedList"/>
    <dgm:cxn modelId="{1973604F-E1D2-4510-AC3B-15F46D9112FF}" type="presOf" srcId="{94AAC205-FC79-480D-8DD1-2DFFAF790CFA}" destId="{11FD809E-674A-4883-9D97-D44992471C68}" srcOrd="0" destOrd="0" presId="urn:microsoft.com/office/officeart/2008/layout/VerticalCurvedList"/>
    <dgm:cxn modelId="{E3B25E72-B2D9-4562-AB2F-23EFEED47C09}" type="presOf" srcId="{78E62394-7090-464F-9325-A2C924A53943}" destId="{FAAC7D2A-E35E-42DD-AAE0-C9578CA25741}" srcOrd="0" destOrd="0" presId="urn:microsoft.com/office/officeart/2008/layout/VerticalCurvedList"/>
    <dgm:cxn modelId="{94AE2874-D3F0-4057-B2EC-56335E38653C}" srcId="{AFD504EE-FA79-44FA-987B-3F8A231ED467}" destId="{148381C5-B80E-4331-B422-A622BC61CCE7}" srcOrd="2" destOrd="0" parTransId="{0D61EF9A-78F4-4557-A9E6-0759DB6E40EB}" sibTransId="{C9B60603-0A0D-4C06-B3F1-7B464EFC5BA0}"/>
    <dgm:cxn modelId="{127C117E-C666-47C1-A363-F7338F2FD569}" srcId="{AFD504EE-FA79-44FA-987B-3F8A231ED467}" destId="{24DE5CA8-66FA-432F-8326-2C2E57AB5F22}" srcOrd="0" destOrd="0" parTransId="{7C158F71-29D9-4FD9-8441-1B674BF98583}" sibTransId="{EDB4ED58-ECCC-423D-A7BA-A9448C4E99B7}"/>
    <dgm:cxn modelId="{245F9B94-F754-40ED-BD37-2EDC54D57B08}" type="presOf" srcId="{4D631C47-2830-412A-9669-C24507B8E5A2}" destId="{7F9D3349-2872-45C9-84BB-5BC97EC93FFA}" srcOrd="0" destOrd="0" presId="urn:microsoft.com/office/officeart/2008/layout/VerticalCurvedList"/>
    <dgm:cxn modelId="{B53F479C-7807-4FF7-8BA4-B78B6CD2ED2B}" srcId="{AFD504EE-FA79-44FA-987B-3F8A231ED467}" destId="{78E62394-7090-464F-9325-A2C924A53943}" srcOrd="4" destOrd="0" parTransId="{04BEDABE-21D9-4802-AEDB-5B5E35848BF5}" sibTransId="{C5074499-01C9-4CB3-B3F4-7326669A349E}"/>
    <dgm:cxn modelId="{BC3419B6-0214-41DD-A897-1957FAB93FEF}" type="presOf" srcId="{148381C5-B80E-4331-B422-A622BC61CCE7}" destId="{2A75CF53-4A45-4746-A133-05B16FA1D526}" srcOrd="0" destOrd="0" presId="urn:microsoft.com/office/officeart/2008/layout/VerticalCurvedList"/>
    <dgm:cxn modelId="{6EFC8FEB-2047-4B47-B0EE-3492616D7C89}" type="presOf" srcId="{EDB4ED58-ECCC-423D-A7BA-A9448C4E99B7}" destId="{B8E2BEA5-7366-439C-B6E8-2D7F366DCCE8}" srcOrd="0" destOrd="0" presId="urn:microsoft.com/office/officeart/2008/layout/VerticalCurvedList"/>
    <dgm:cxn modelId="{C4DA6EF0-5EB3-42D3-921F-9A8B439611FA}" srcId="{AFD504EE-FA79-44FA-987B-3F8A231ED467}" destId="{4D631C47-2830-412A-9669-C24507B8E5A2}" srcOrd="3" destOrd="0" parTransId="{3DA18BBE-308E-4913-B21E-CAE14200D569}" sibTransId="{E5009AEB-4A46-4825-B782-3D62A6DB1120}"/>
    <dgm:cxn modelId="{8BFE22A5-10B6-4C67-A2C4-2D6B13F2A56B}" type="presParOf" srcId="{26684A55-2A6D-4953-9C75-5EC133F2A1CF}" destId="{6A46014E-6273-466A-8689-D611F5EC5A42}" srcOrd="0" destOrd="0" presId="urn:microsoft.com/office/officeart/2008/layout/VerticalCurvedList"/>
    <dgm:cxn modelId="{6DAC1029-31B6-409D-96D3-B313322DDA9C}" type="presParOf" srcId="{6A46014E-6273-466A-8689-D611F5EC5A42}" destId="{B289CBB0-D362-4BB8-80C0-8AC5E4025FF4}" srcOrd="0" destOrd="0" presId="urn:microsoft.com/office/officeart/2008/layout/VerticalCurvedList"/>
    <dgm:cxn modelId="{BCB324A9-0FC3-4430-A7DE-10619187E236}" type="presParOf" srcId="{B289CBB0-D362-4BB8-80C0-8AC5E4025FF4}" destId="{8F7BD9F3-DCF2-40AF-A20D-70099AC1F7D7}" srcOrd="0" destOrd="0" presId="urn:microsoft.com/office/officeart/2008/layout/VerticalCurvedList"/>
    <dgm:cxn modelId="{0C2EBA96-4261-4940-B1E9-7239109A2C90}" type="presParOf" srcId="{B289CBB0-D362-4BB8-80C0-8AC5E4025FF4}" destId="{B8E2BEA5-7366-439C-B6E8-2D7F366DCCE8}" srcOrd="1" destOrd="0" presId="urn:microsoft.com/office/officeart/2008/layout/VerticalCurvedList"/>
    <dgm:cxn modelId="{EBB6DD6B-FC93-480C-ACCC-A89E4D93123B}" type="presParOf" srcId="{B289CBB0-D362-4BB8-80C0-8AC5E4025FF4}" destId="{DF9FCB23-859F-48EE-ADCD-7DC7BAEC1DF4}" srcOrd="2" destOrd="0" presId="urn:microsoft.com/office/officeart/2008/layout/VerticalCurvedList"/>
    <dgm:cxn modelId="{1A76BB99-8C78-48C2-9254-2932883636B6}" type="presParOf" srcId="{B289CBB0-D362-4BB8-80C0-8AC5E4025FF4}" destId="{62F639AA-A3C4-4D9A-BA66-78149A5FD98A}" srcOrd="3" destOrd="0" presId="urn:microsoft.com/office/officeart/2008/layout/VerticalCurvedList"/>
    <dgm:cxn modelId="{87E48499-C198-4CCB-830B-219143DA9F1F}" type="presParOf" srcId="{6A46014E-6273-466A-8689-D611F5EC5A42}" destId="{BA383C42-F164-4F3D-8539-8AAC3696CEEF}" srcOrd="1" destOrd="0" presId="urn:microsoft.com/office/officeart/2008/layout/VerticalCurvedList"/>
    <dgm:cxn modelId="{FE35E249-EFEF-46FE-BDB8-850C433B5319}" type="presParOf" srcId="{6A46014E-6273-466A-8689-D611F5EC5A42}" destId="{42E4369F-4D2F-4727-B93D-FFE17923B2E0}" srcOrd="2" destOrd="0" presId="urn:microsoft.com/office/officeart/2008/layout/VerticalCurvedList"/>
    <dgm:cxn modelId="{0877E544-A412-4EF4-A2E1-626977D15D77}" type="presParOf" srcId="{42E4369F-4D2F-4727-B93D-FFE17923B2E0}" destId="{A2E09B2D-BAB8-4E1B-8CCC-F5CF648E57F3}" srcOrd="0" destOrd="0" presId="urn:microsoft.com/office/officeart/2008/layout/VerticalCurvedList"/>
    <dgm:cxn modelId="{056D68FD-729A-46EF-AE22-070E8A3076C4}" type="presParOf" srcId="{6A46014E-6273-466A-8689-D611F5EC5A42}" destId="{5191E833-FD0E-4B91-9F2B-18009DCDA1D7}" srcOrd="3" destOrd="0" presId="urn:microsoft.com/office/officeart/2008/layout/VerticalCurvedList"/>
    <dgm:cxn modelId="{A0DF11B1-833E-4437-92F8-7148CE72D357}" type="presParOf" srcId="{6A46014E-6273-466A-8689-D611F5EC5A42}" destId="{E17909D5-2818-4487-8827-6BE96B4D258A}" srcOrd="4" destOrd="0" presId="urn:microsoft.com/office/officeart/2008/layout/VerticalCurvedList"/>
    <dgm:cxn modelId="{72C4F04D-4803-41F2-9CD3-AFC0BC4E0C43}" type="presParOf" srcId="{E17909D5-2818-4487-8827-6BE96B4D258A}" destId="{E7C97D7C-5045-4416-A8D8-7158AF1CBED5}" srcOrd="0" destOrd="0" presId="urn:microsoft.com/office/officeart/2008/layout/VerticalCurvedList"/>
    <dgm:cxn modelId="{D621700B-DA96-405A-AD6E-0D2EE7AFD1E7}" type="presParOf" srcId="{6A46014E-6273-466A-8689-D611F5EC5A42}" destId="{2A75CF53-4A45-4746-A133-05B16FA1D526}" srcOrd="5" destOrd="0" presId="urn:microsoft.com/office/officeart/2008/layout/VerticalCurvedList"/>
    <dgm:cxn modelId="{73063BFB-4953-4554-9F2F-DBF9587CB2BE}" type="presParOf" srcId="{6A46014E-6273-466A-8689-D611F5EC5A42}" destId="{5E0A7A3F-DC5C-416E-92FA-1526E3D9E2B5}" srcOrd="6" destOrd="0" presId="urn:microsoft.com/office/officeart/2008/layout/VerticalCurvedList"/>
    <dgm:cxn modelId="{2C9522E8-C020-40CA-81D7-B467ADBD5CB6}" type="presParOf" srcId="{5E0A7A3F-DC5C-416E-92FA-1526E3D9E2B5}" destId="{32D374C0-8729-462A-A826-26F0C0A8B3CB}" srcOrd="0" destOrd="0" presId="urn:microsoft.com/office/officeart/2008/layout/VerticalCurvedList"/>
    <dgm:cxn modelId="{05C4DF00-A6B1-46B0-8B26-3414AA541533}" type="presParOf" srcId="{6A46014E-6273-466A-8689-D611F5EC5A42}" destId="{7F9D3349-2872-45C9-84BB-5BC97EC93FFA}" srcOrd="7" destOrd="0" presId="urn:microsoft.com/office/officeart/2008/layout/VerticalCurvedList"/>
    <dgm:cxn modelId="{4058AD91-AB5C-4ED2-9BC4-8453FCD78069}" type="presParOf" srcId="{6A46014E-6273-466A-8689-D611F5EC5A42}" destId="{0878CF18-EB50-4700-9A89-9BEC74022E09}" srcOrd="8" destOrd="0" presId="urn:microsoft.com/office/officeart/2008/layout/VerticalCurvedList"/>
    <dgm:cxn modelId="{2BAC5FBE-A66B-44D5-ACD4-C7A1FFB0740F}" type="presParOf" srcId="{0878CF18-EB50-4700-9A89-9BEC74022E09}" destId="{F01B9757-ED96-465F-980D-18F3EA9C3124}" srcOrd="0" destOrd="0" presId="urn:microsoft.com/office/officeart/2008/layout/VerticalCurvedList"/>
    <dgm:cxn modelId="{2C5D990D-8D9B-4EA1-813F-010372F1C4BC}" type="presParOf" srcId="{6A46014E-6273-466A-8689-D611F5EC5A42}" destId="{FAAC7D2A-E35E-42DD-AAE0-C9578CA25741}" srcOrd="9" destOrd="0" presId="urn:microsoft.com/office/officeart/2008/layout/VerticalCurvedList"/>
    <dgm:cxn modelId="{7AB2D4FF-1E82-4407-A55F-7659D047305B}" type="presParOf" srcId="{6A46014E-6273-466A-8689-D611F5EC5A42}" destId="{946DCDC1-F54C-4C65-B59E-EC15D37207C5}" srcOrd="10" destOrd="0" presId="urn:microsoft.com/office/officeart/2008/layout/VerticalCurvedList"/>
    <dgm:cxn modelId="{E87D5E45-CBFD-458D-AA01-8ED17E95E940}" type="presParOf" srcId="{946DCDC1-F54C-4C65-B59E-EC15D37207C5}" destId="{BBB21BF9-6BC5-4384-AD75-02A308AFC30A}" srcOrd="0" destOrd="0" presId="urn:microsoft.com/office/officeart/2008/layout/VerticalCurvedList"/>
    <dgm:cxn modelId="{2BD19633-60C6-4508-9A6E-2CF1C18535F9}" type="presParOf" srcId="{6A46014E-6273-466A-8689-D611F5EC5A42}" destId="{11FD809E-674A-4883-9D97-D44992471C68}" srcOrd="11" destOrd="0" presId="urn:microsoft.com/office/officeart/2008/layout/VerticalCurvedList"/>
    <dgm:cxn modelId="{39BBC232-27C1-4D99-9AF6-864858397A1A}" type="presParOf" srcId="{6A46014E-6273-466A-8689-D611F5EC5A42}" destId="{7862579B-51F0-485F-877B-05B9E5F914B9}" srcOrd="12" destOrd="0" presId="urn:microsoft.com/office/officeart/2008/layout/VerticalCurvedList"/>
    <dgm:cxn modelId="{E1E9C847-F84C-4452-B39B-4ED3DF6523B4}" type="presParOf" srcId="{7862579B-51F0-485F-877B-05B9E5F914B9}" destId="{613A22CA-3E8B-4346-85C4-860EC09B52C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EF016C-E46B-406D-8569-0F40CD894590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14A636-639D-4D04-B5A0-CAB881CA2C35}">
      <dgm:prSet custT="1"/>
      <dgm:spPr/>
      <dgm:t>
        <a:bodyPr/>
        <a:lstStyle/>
        <a:p>
          <a:pPr algn="ctr" rtl="0"/>
          <a:r>
            <a:rPr lang="es-CO" sz="1050" b="0" dirty="0">
              <a:latin typeface="Arial Rounded MT Bold" panose="020F0704030504030204" pitchFamily="34" charset="0"/>
              <a:cs typeface="Arial" panose="020B0604020202020204" pitchFamily="34" charset="0"/>
            </a:rPr>
            <a:t>CONSOLIDACIÓN DE LA ATENCIÓN INTEGRAL PARA LA PRIMERA INFANCIA Y LA TRANSICIÓN ARMÓNICA AL SISTEMA EDUCATIVO.</a:t>
          </a:r>
        </a:p>
      </dgm:t>
    </dgm:pt>
    <dgm:pt modelId="{F38ACA7C-CC68-43A4-9DD8-A1D41BE797DF}" type="parTrans" cxnId="{C56DEC4D-6CD0-4B96-8032-7AF8F9423B2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2436E-956F-4A30-A1C8-F3F5A11E3E0A}" type="sibTrans" cxnId="{C56DEC4D-6CD0-4B96-8032-7AF8F9423B2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536A8-9D8E-4046-8BBB-FE0F97DFE625}">
      <dgm:prSet custT="1"/>
      <dgm:spPr/>
      <dgm:t>
        <a:bodyPr/>
        <a:lstStyle/>
        <a:p>
          <a:pPr algn="ctr" rtl="0"/>
          <a:r>
            <a:rPr lang="es-CO" sz="1200" b="0" dirty="0">
              <a:latin typeface="Arial Rounded MT Bold" panose="020F0704030504030204" pitchFamily="34" charset="0"/>
              <a:cs typeface="Arial" panose="020B0604020202020204" pitchFamily="34" charset="0"/>
            </a:rPr>
            <a:t>FORTALECER LA EDUCACIÓN MEDIA</a:t>
          </a:r>
        </a:p>
      </dgm:t>
    </dgm:pt>
    <dgm:pt modelId="{A7F30EC4-3E80-4BFF-8AC6-8C35FA3139D3}" type="parTrans" cxnId="{C768EBB9-6353-4CAE-86AF-1B215164389B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DCC7D-C618-42FB-BAB5-D8F218E84DAD}" type="sibTrans" cxnId="{C768EBB9-6353-4CAE-86AF-1B215164389B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1D791-BE2B-4AA6-9D6E-348D919FE40D}">
      <dgm:prSet custT="1"/>
      <dgm:spPr/>
      <dgm:t>
        <a:bodyPr/>
        <a:lstStyle/>
        <a:p>
          <a:pPr algn="ctr" rtl="0"/>
          <a:r>
            <a:rPr lang="es-CO" sz="1050" b="0" dirty="0">
              <a:latin typeface="Arial Rounded MT Bold" panose="020F0704030504030204" pitchFamily="34" charset="0"/>
              <a:cs typeface="Arial" panose="020B0604020202020204" pitchFamily="34" charset="0"/>
            </a:rPr>
            <a:t>GESTIÓN TERRITORIAL DE LA COBERTURA E IMPLEMENTACIÓN DE LA RUTA DE ACCESO Y PERMANENCIA ESCOLAR </a:t>
          </a:r>
        </a:p>
      </dgm:t>
    </dgm:pt>
    <dgm:pt modelId="{E571DF20-C569-4C68-AC84-C4DFC3DC8EF3}" type="parTrans" cxnId="{168189F3-4A27-4602-9C02-A5699C3B109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EEFC8-0C94-4A8A-8846-61299E079520}" type="sibTrans" cxnId="{168189F3-4A27-4602-9C02-A5699C3B109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204D-6472-4BD9-8D7C-D3C00F3052F9}">
      <dgm:prSet custT="1"/>
      <dgm:spPr/>
      <dgm:t>
        <a:bodyPr/>
        <a:lstStyle/>
        <a:p>
          <a:pPr algn="ctr" rtl="0"/>
          <a:r>
            <a:rPr lang="es-ES" sz="1100" b="0" dirty="0">
              <a:latin typeface="Arial Rounded MT Bold" panose="020F0704030504030204" pitchFamily="34" charset="0"/>
              <a:cs typeface="Arial" panose="020B0604020202020204" pitchFamily="34" charset="0"/>
            </a:rPr>
            <a:t>PROMOCIÓN DEL BIENESTAR</a:t>
          </a:r>
          <a:endParaRPr lang="es-CO" sz="1100" b="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9BA97F0E-0B66-4C9F-9FF0-2899B827F30A}" type="parTrans" cxnId="{AACAD775-EBA7-418E-980F-7C0B0751491F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A6DF7-B7FE-4EC6-8A5C-9CC14255B36B}" type="sibTrans" cxnId="{AACAD775-EBA7-418E-980F-7C0B0751491F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124F4-33D2-4755-9E53-B8D0CBF03C83}">
      <dgm:prSet custT="1"/>
      <dgm:spPr/>
      <dgm:t>
        <a:bodyPr/>
        <a:lstStyle/>
        <a:p>
          <a:pPr algn="r" rtl="0"/>
          <a:r>
            <a:rPr lang="es-ES_tradnl" sz="1100" b="0" dirty="0">
              <a:latin typeface="Arial Rounded MT Bold" panose="020F0704030504030204" pitchFamily="34" charset="0"/>
              <a:cs typeface="Arial" panose="020B0604020202020204" pitchFamily="34" charset="0"/>
            </a:rPr>
            <a:t>GRATUIDAD EDUCATIVA</a:t>
          </a:r>
          <a:endParaRPr lang="es-CO" sz="1100" b="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AC8237AF-6BDF-4587-B336-56DAABCF81EC}" type="parTrans" cxnId="{6EB4B535-567F-4973-84C0-DE35FFCE805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9C85-170D-4135-9679-6DFD879FB198}" type="sibTrans" cxnId="{6EB4B535-567F-4973-84C0-DE35FFCE805C}">
      <dgm:prSet/>
      <dgm:spPr/>
      <dgm:t>
        <a:bodyPr/>
        <a:lstStyle/>
        <a:p>
          <a:pPr algn="ctr"/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7F32-5CFE-4F6D-A0D0-5AC5188B9A12}">
      <dgm:prSet custT="1"/>
      <dgm:spPr/>
      <dgm:t>
        <a:bodyPr anchor="ctr"/>
        <a:lstStyle/>
        <a:p>
          <a:pPr algn="ctr" rtl="0"/>
          <a:r>
            <a:rPr lang="es-CO" sz="900" dirty="0">
              <a:latin typeface="Arial Rounded MT Bold" panose="020F0704030504030204" pitchFamily="34" charset="0"/>
              <a:cs typeface="Arial" panose="020B0604020202020204" pitchFamily="34" charset="0"/>
            </a:rPr>
            <a:t>De acuerdo con las expectativas y los proyectos de vida  de los estudiantes, y  articularla con la educación superior</a:t>
          </a:r>
        </a:p>
      </dgm:t>
    </dgm:pt>
    <dgm:pt modelId="{8BB1F1AD-A0A9-4E54-8DB7-89D7338221F6}" type="parTrans" cxnId="{0ACFEC77-3251-4017-B6AA-16FAC71ACB34}">
      <dgm:prSet/>
      <dgm:spPr/>
      <dgm:t>
        <a:bodyPr/>
        <a:lstStyle/>
        <a:p>
          <a:pPr algn="ctr"/>
          <a:endParaRPr lang="es-ES"/>
        </a:p>
      </dgm:t>
    </dgm:pt>
    <dgm:pt modelId="{4D3C73ED-601A-4904-A162-E1520185D222}" type="sibTrans" cxnId="{0ACFEC77-3251-4017-B6AA-16FAC71ACB34}">
      <dgm:prSet/>
      <dgm:spPr/>
      <dgm:t>
        <a:bodyPr/>
        <a:lstStyle/>
        <a:p>
          <a:pPr algn="ctr"/>
          <a:endParaRPr lang="es-ES"/>
        </a:p>
      </dgm:t>
    </dgm:pt>
    <dgm:pt modelId="{51183186-61BD-4564-8120-D603C4DAE92B}">
      <dgm:prSet custT="1"/>
      <dgm:spPr/>
      <dgm:t>
        <a:bodyPr anchor="ctr"/>
        <a:lstStyle/>
        <a:p>
          <a:pPr algn="ctr" rtl="0"/>
          <a:r>
            <a:rPr lang="es-CO" sz="1000" dirty="0">
              <a:latin typeface="Arial Rounded MT Bold" panose="020F0704030504030204" pitchFamily="34" charset="0"/>
              <a:cs typeface="Arial" panose="020B0604020202020204" pitchFamily="34" charset="0"/>
            </a:rPr>
            <a:t>En las IED rurales que permitan consolidar acciones de búsqueda de los niños y adolescentes desescolarizados y mejorar las condiciones particulares de permanencia escolar</a:t>
          </a:r>
        </a:p>
      </dgm:t>
    </dgm:pt>
    <dgm:pt modelId="{F2E50888-CA51-462A-B853-96CB3F879DD6}" type="parTrans" cxnId="{AAC32797-D33F-4034-AAD7-369DF736A34D}">
      <dgm:prSet/>
      <dgm:spPr/>
      <dgm:t>
        <a:bodyPr/>
        <a:lstStyle/>
        <a:p>
          <a:pPr algn="ctr"/>
          <a:endParaRPr lang="es-ES"/>
        </a:p>
      </dgm:t>
    </dgm:pt>
    <dgm:pt modelId="{3AA7D8E6-C38F-4999-9670-1DAF05EC3516}" type="sibTrans" cxnId="{AAC32797-D33F-4034-AAD7-369DF736A34D}">
      <dgm:prSet/>
      <dgm:spPr/>
      <dgm:t>
        <a:bodyPr/>
        <a:lstStyle/>
        <a:p>
          <a:pPr algn="ctr"/>
          <a:endParaRPr lang="es-ES"/>
        </a:p>
      </dgm:t>
    </dgm:pt>
    <dgm:pt modelId="{04A10FE1-D1D8-436C-9BF9-D06B81F04CEB}">
      <dgm:prSet custT="1"/>
      <dgm:spPr/>
      <dgm:t>
        <a:bodyPr anchor="ctr"/>
        <a:lstStyle/>
        <a:p>
          <a:pPr algn="ctr" rtl="0"/>
          <a:r>
            <a:rPr lang="es-CO" sz="1000" dirty="0">
              <a:latin typeface="Arial Rounded MT Bold" panose="020F0704030504030204" pitchFamily="34" charset="0"/>
              <a:cs typeface="Arial" panose="020B0604020202020204" pitchFamily="34" charset="0"/>
            </a:rPr>
            <a:t>Planes integrales de bienestar estudiantil (PIBES), Movilidad Escolar sostenible, Alimentación Escolar, entre otros.</a:t>
          </a:r>
        </a:p>
        <a:p>
          <a:pPr algn="ctr" rtl="0"/>
          <a:r>
            <a:rPr lang="es-CO" sz="1000" dirty="0">
              <a:latin typeface="Arial Rounded MT Bold" panose="020F0704030504030204" pitchFamily="34" charset="0"/>
              <a:cs typeface="Arial" panose="020B0604020202020204" pitchFamily="34" charset="0"/>
            </a:rPr>
            <a:t>Mejoramiento de los ambientes de aprendizaje y construcciones escolares rurales: Construcción, mejoramiento y dotación adecuada de infraestructura educativa</a:t>
          </a:r>
        </a:p>
      </dgm:t>
    </dgm:pt>
    <dgm:pt modelId="{AA5DC8BD-8AF4-426E-9DF1-CBEB717EBBFA}" type="parTrans" cxnId="{920C89EC-D7E1-4A55-811C-F133B4163A98}">
      <dgm:prSet/>
      <dgm:spPr/>
      <dgm:t>
        <a:bodyPr/>
        <a:lstStyle/>
        <a:p>
          <a:pPr algn="ctr"/>
          <a:endParaRPr lang="es-ES"/>
        </a:p>
      </dgm:t>
    </dgm:pt>
    <dgm:pt modelId="{40801DAF-FF50-480A-8D0C-739848AB2D75}" type="sibTrans" cxnId="{920C89EC-D7E1-4A55-811C-F133B4163A98}">
      <dgm:prSet/>
      <dgm:spPr/>
      <dgm:t>
        <a:bodyPr/>
        <a:lstStyle/>
        <a:p>
          <a:pPr algn="ctr"/>
          <a:endParaRPr lang="es-ES"/>
        </a:p>
      </dgm:t>
    </dgm:pt>
    <dgm:pt modelId="{E3D1DC18-C0FC-4AAB-9B4C-A75670C79213}">
      <dgm:prSet custT="1"/>
      <dgm:spPr/>
      <dgm:t>
        <a:bodyPr anchor="ctr"/>
        <a:lstStyle/>
        <a:p>
          <a:pPr algn="ctr" rtl="0"/>
          <a:r>
            <a:rPr lang="es-CO" sz="1000" dirty="0">
              <a:latin typeface="Arial Rounded MT Bold" panose="020F0704030504030204" pitchFamily="34" charset="0"/>
              <a:cs typeface="Arial" panose="020B0604020202020204" pitchFamily="34" charset="0"/>
            </a:rPr>
            <a:t>Asignación diferencial de recursos de gratuidad educativa para las instituciones educativas rurales. </a:t>
          </a:r>
        </a:p>
        <a:p>
          <a:pPr algn="ctr" rtl="0"/>
          <a:r>
            <a:rPr lang="es-CO" sz="1000" dirty="0">
              <a:latin typeface="Arial Rounded MT Bold" panose="020F0704030504030204" pitchFamily="34" charset="0"/>
              <a:cs typeface="Arial" panose="020B0604020202020204" pitchFamily="34" charset="0"/>
            </a:rPr>
            <a:t>Kits Escolares diferenciales para la ruralidad</a:t>
          </a:r>
        </a:p>
      </dgm:t>
    </dgm:pt>
    <dgm:pt modelId="{CD550F4F-3AC9-4C22-A774-81702CE5BB76}" type="parTrans" cxnId="{BAC21B7C-3214-4956-B6C5-2CA58A47AF82}">
      <dgm:prSet/>
      <dgm:spPr/>
      <dgm:t>
        <a:bodyPr/>
        <a:lstStyle/>
        <a:p>
          <a:pPr algn="ctr"/>
          <a:endParaRPr lang="es-ES"/>
        </a:p>
      </dgm:t>
    </dgm:pt>
    <dgm:pt modelId="{31620DBE-2F35-4409-B20D-C3E2BD9AC0EF}" type="sibTrans" cxnId="{BAC21B7C-3214-4956-B6C5-2CA58A47AF82}">
      <dgm:prSet/>
      <dgm:spPr/>
      <dgm:t>
        <a:bodyPr/>
        <a:lstStyle/>
        <a:p>
          <a:pPr algn="ctr"/>
          <a:endParaRPr lang="es-ES"/>
        </a:p>
      </dgm:t>
    </dgm:pt>
    <dgm:pt modelId="{90622996-E4FC-4426-AE5C-64CC9006ED69}">
      <dgm:prSet custLinFactNeighborX="-24057" custLinFactNeighborY="-4221"/>
      <dgm:spPr/>
    </dgm:pt>
    <dgm:pt modelId="{97FB12FC-6D90-4254-A584-DB496FEDEC5D}" type="parTrans" cxnId="{197A101E-1F98-42FE-A4BF-EF54D6354F2D}">
      <dgm:prSet/>
      <dgm:spPr/>
      <dgm:t>
        <a:bodyPr/>
        <a:lstStyle/>
        <a:p>
          <a:endParaRPr lang="es-ES"/>
        </a:p>
      </dgm:t>
    </dgm:pt>
    <dgm:pt modelId="{DDCCDE27-BD82-49C6-9DC3-A67B1FAC0991}" type="sibTrans" cxnId="{197A101E-1F98-42FE-A4BF-EF54D6354F2D}">
      <dgm:prSet/>
      <dgm:spPr/>
      <dgm:t>
        <a:bodyPr/>
        <a:lstStyle/>
        <a:p>
          <a:endParaRPr lang="es-ES"/>
        </a:p>
      </dgm:t>
    </dgm:pt>
    <dgm:pt modelId="{6ED7CDA5-B41A-4CD1-AEA8-3A7AE91E7AC5}">
      <dgm:prSet custT="1"/>
      <dgm:spPr/>
      <dgm:t>
        <a:bodyPr anchor="ctr"/>
        <a:lstStyle/>
        <a:p>
          <a:pPr rtl="0"/>
          <a:r>
            <a:rPr lang="es-CO" sz="900" dirty="0">
              <a:latin typeface="Arial Rounded MT Bold" panose="020F0704030504030204" pitchFamily="34" charset="0"/>
              <a:cs typeface="Arial" panose="020B0604020202020204" pitchFamily="34" charset="0"/>
            </a:rPr>
            <a:t>De acuerdo con las expectativas y los proyectos de vida  de los estudiantes, y  articularla con la educación superior</a:t>
          </a:r>
        </a:p>
      </dgm:t>
    </dgm:pt>
    <dgm:pt modelId="{EC479F5D-F8DF-4893-9D29-30C53DEBDD80}" type="parTrans" cxnId="{D0A54149-DB58-4364-9CDB-CC5E07028ACF}">
      <dgm:prSet/>
      <dgm:spPr/>
      <dgm:t>
        <a:bodyPr/>
        <a:lstStyle/>
        <a:p>
          <a:endParaRPr lang="es-ES"/>
        </a:p>
      </dgm:t>
    </dgm:pt>
    <dgm:pt modelId="{7A384796-2C9B-46C8-B380-07E93F98D9CD}" type="sibTrans" cxnId="{D0A54149-DB58-4364-9CDB-CC5E07028ACF}">
      <dgm:prSet/>
      <dgm:spPr/>
      <dgm:t>
        <a:bodyPr/>
        <a:lstStyle/>
        <a:p>
          <a:endParaRPr lang="es-ES"/>
        </a:p>
      </dgm:t>
    </dgm:pt>
    <dgm:pt modelId="{73773F68-9366-4651-BDB0-CD51B587F49C}">
      <dgm:prSet/>
      <dgm:spPr/>
    </dgm:pt>
    <dgm:pt modelId="{AFA219C3-7490-47D3-ADB1-DFB14708B2BD}" type="parTrans" cxnId="{F60899CA-B4F1-481A-8CCD-C0E272F8E404}">
      <dgm:prSet/>
      <dgm:spPr/>
      <dgm:t>
        <a:bodyPr/>
        <a:lstStyle/>
        <a:p>
          <a:endParaRPr lang="es-ES"/>
        </a:p>
      </dgm:t>
    </dgm:pt>
    <dgm:pt modelId="{2A6D313E-1FB4-4170-A9A6-7E6CD2C682C5}" type="sibTrans" cxnId="{F60899CA-B4F1-481A-8CCD-C0E272F8E404}">
      <dgm:prSet/>
      <dgm:spPr/>
      <dgm:t>
        <a:bodyPr/>
        <a:lstStyle/>
        <a:p>
          <a:endParaRPr lang="es-ES"/>
        </a:p>
      </dgm:t>
    </dgm:pt>
    <dgm:pt modelId="{FEF074E1-1AE3-4483-9570-7E9B8E6436F3}">
      <dgm:prSet/>
      <dgm:spPr/>
      <dgm:t>
        <a:bodyPr/>
        <a:lstStyle/>
        <a:p>
          <a:endParaRPr lang="es-ES"/>
        </a:p>
      </dgm:t>
    </dgm:pt>
    <dgm:pt modelId="{D148DC64-A28E-463F-A8AE-AD8517610B0E}" type="parTrans" cxnId="{8624EE4F-C3DA-4673-A72A-4D954787B275}">
      <dgm:prSet/>
      <dgm:spPr/>
      <dgm:t>
        <a:bodyPr/>
        <a:lstStyle/>
        <a:p>
          <a:endParaRPr lang="es-ES"/>
        </a:p>
      </dgm:t>
    </dgm:pt>
    <dgm:pt modelId="{E5B99532-20E1-4452-B425-C63865ECCA06}" type="sibTrans" cxnId="{8624EE4F-C3DA-4673-A72A-4D954787B275}">
      <dgm:prSet/>
      <dgm:spPr/>
      <dgm:t>
        <a:bodyPr/>
        <a:lstStyle/>
        <a:p>
          <a:endParaRPr lang="es-ES"/>
        </a:p>
      </dgm:t>
    </dgm:pt>
    <dgm:pt modelId="{59A758E2-4752-45A3-ADD0-7F4483EFDFAB}" type="pres">
      <dgm:prSet presAssocID="{50EF016C-E46B-406D-8569-0F40CD89459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C212906-DA55-4B17-8C9B-E85056F258EA}" type="pres">
      <dgm:prSet presAssocID="{3614A636-639D-4D04-B5A0-CAB881CA2C35}" presName="parentText1" presStyleLbl="node1" presStyleIdx="0" presStyleCnt="5" custLinFactNeighborX="-4445" custLinFactNeighborY="-7751">
        <dgm:presLayoutVars>
          <dgm:chMax/>
          <dgm:chPref val="3"/>
          <dgm:bulletEnabled val="1"/>
        </dgm:presLayoutVars>
      </dgm:prSet>
      <dgm:spPr/>
    </dgm:pt>
    <dgm:pt modelId="{E2B76D37-19DE-46D5-8268-E4851C145FBE}" type="pres">
      <dgm:prSet presAssocID="{D08536A8-9D8E-4046-8BBB-FE0F97DFE625}" presName="parentText2" presStyleLbl="node1" presStyleIdx="1" presStyleCnt="5" custLinFactNeighborX="-5454" custLinFactNeighborY="-7751">
        <dgm:presLayoutVars>
          <dgm:chMax/>
          <dgm:chPref val="3"/>
          <dgm:bulletEnabled val="1"/>
        </dgm:presLayoutVars>
      </dgm:prSet>
      <dgm:spPr/>
    </dgm:pt>
    <dgm:pt modelId="{F10D63C4-37A9-436E-B36F-4F7BB0C9EE31}" type="pres">
      <dgm:prSet presAssocID="{D08536A8-9D8E-4046-8BBB-FE0F97DFE625}" presName="childText2" presStyleLbl="solidAlignAcc1" presStyleIdx="0" presStyleCnt="4" custLinFactNeighborX="-22179" custLinFactNeighborY="-4221">
        <dgm:presLayoutVars>
          <dgm:chMax val="0"/>
          <dgm:chPref val="0"/>
          <dgm:bulletEnabled val="1"/>
        </dgm:presLayoutVars>
      </dgm:prSet>
      <dgm:spPr/>
    </dgm:pt>
    <dgm:pt modelId="{947A8473-1E86-48BA-830C-FDCBF9DE2CA9}" type="pres">
      <dgm:prSet presAssocID="{2681D791-BE2B-4AA6-9D6E-348D919FE40D}" presName="parentText3" presStyleLbl="node1" presStyleIdx="2" presStyleCnt="5" custLinFactNeighborX="-7053" custLinFactNeighborY="-7751">
        <dgm:presLayoutVars>
          <dgm:chMax/>
          <dgm:chPref val="3"/>
          <dgm:bulletEnabled val="1"/>
        </dgm:presLayoutVars>
      </dgm:prSet>
      <dgm:spPr/>
    </dgm:pt>
    <dgm:pt modelId="{41EB5FFA-97BF-4257-86DD-9637E21B3C3B}" type="pres">
      <dgm:prSet presAssocID="{2681D791-BE2B-4AA6-9D6E-348D919FE40D}" presName="childText3" presStyleLbl="solidAlignAcc1" presStyleIdx="1" presStyleCnt="4" custLinFactNeighborX="-24057" custLinFactNeighborY="-4221">
        <dgm:presLayoutVars>
          <dgm:chMax val="0"/>
          <dgm:chPref val="0"/>
          <dgm:bulletEnabled val="1"/>
        </dgm:presLayoutVars>
      </dgm:prSet>
      <dgm:spPr/>
    </dgm:pt>
    <dgm:pt modelId="{A446645C-B7DD-43E5-A121-72DD9E3DA7FC}" type="pres">
      <dgm:prSet presAssocID="{2036204D-6472-4BD9-8D7C-D3C00F3052F9}" presName="parentText4" presStyleLbl="node1" presStyleIdx="3" presStyleCnt="5" custLinFactNeighborX="-10630" custLinFactNeighborY="-6568">
        <dgm:presLayoutVars>
          <dgm:chMax/>
          <dgm:chPref val="3"/>
          <dgm:bulletEnabled val="1"/>
        </dgm:presLayoutVars>
      </dgm:prSet>
      <dgm:spPr/>
    </dgm:pt>
    <dgm:pt modelId="{92D43FA7-B1CD-49A8-B2C9-1F1B8E2A975B}" type="pres">
      <dgm:prSet presAssocID="{2036204D-6472-4BD9-8D7C-D3C00F3052F9}" presName="childText4" presStyleLbl="solidAlignAcc1" presStyleIdx="2" presStyleCnt="4" custLinFactNeighborX="-24057" custLinFactNeighborY="-4221">
        <dgm:presLayoutVars>
          <dgm:chMax val="0"/>
          <dgm:chPref val="0"/>
          <dgm:bulletEnabled val="1"/>
        </dgm:presLayoutVars>
      </dgm:prSet>
      <dgm:spPr/>
    </dgm:pt>
    <dgm:pt modelId="{31D4C81B-609D-4772-A32D-DADFD80BBBF7}" type="pres">
      <dgm:prSet presAssocID="{348124F4-33D2-4755-9E53-B8D0CBF03C83}" presName="parentText5" presStyleLbl="node1" presStyleIdx="4" presStyleCnt="5" custLinFactNeighborX="-18165" custLinFactNeighborY="-6568">
        <dgm:presLayoutVars>
          <dgm:chMax/>
          <dgm:chPref val="3"/>
          <dgm:bulletEnabled val="1"/>
        </dgm:presLayoutVars>
      </dgm:prSet>
      <dgm:spPr/>
    </dgm:pt>
    <dgm:pt modelId="{CA841B19-7BC0-4095-8498-B20A996EBD5D}" type="pres">
      <dgm:prSet presAssocID="{348124F4-33D2-4755-9E53-B8D0CBF03C83}" presName="childText5" presStyleLbl="solidAlignAcc1" presStyleIdx="3" presStyleCnt="4" custLinFactNeighborX="-25624" custLinFactNeighborY="-6544">
        <dgm:presLayoutVars>
          <dgm:chMax val="0"/>
          <dgm:chPref val="0"/>
          <dgm:bulletEnabled val="1"/>
        </dgm:presLayoutVars>
      </dgm:prSet>
      <dgm:spPr/>
    </dgm:pt>
  </dgm:ptLst>
  <dgm:cxnLst>
    <dgm:cxn modelId="{B5C5A006-A2D9-49D4-BFBC-8DB691F34347}" type="presOf" srcId="{2681D791-BE2B-4AA6-9D6E-348D919FE40D}" destId="{947A8473-1E86-48BA-830C-FDCBF9DE2CA9}" srcOrd="0" destOrd="0" presId="urn:microsoft.com/office/officeart/2009/3/layout/IncreasingArrowsProcess"/>
    <dgm:cxn modelId="{AD00800C-C3EE-491D-8536-E75E2B2754BE}" type="presOf" srcId="{2036204D-6472-4BD9-8D7C-D3C00F3052F9}" destId="{A446645C-B7DD-43E5-A121-72DD9E3DA7FC}" srcOrd="0" destOrd="0" presId="urn:microsoft.com/office/officeart/2009/3/layout/IncreasingArrowsProcess"/>
    <dgm:cxn modelId="{AB05D410-1951-47D8-92BD-8142D15AAA65}" type="presOf" srcId="{51183186-61BD-4564-8120-D603C4DAE92B}" destId="{41EB5FFA-97BF-4257-86DD-9637E21B3C3B}" srcOrd="0" destOrd="0" presId="urn:microsoft.com/office/officeart/2009/3/layout/IncreasingArrowsProcess"/>
    <dgm:cxn modelId="{197A101E-1F98-42FE-A4BF-EF54D6354F2D}" srcId="{50EF016C-E46B-406D-8569-0F40CD894590}" destId="{90622996-E4FC-4426-AE5C-64CC9006ED69}" srcOrd="5" destOrd="0" parTransId="{97FB12FC-6D90-4254-A584-DB496FEDEC5D}" sibTransId="{DDCCDE27-BD82-49C6-9DC3-A67B1FAC0991}"/>
    <dgm:cxn modelId="{6EB4B535-567F-4973-84C0-DE35FFCE805C}" srcId="{50EF016C-E46B-406D-8569-0F40CD894590}" destId="{348124F4-33D2-4755-9E53-B8D0CBF03C83}" srcOrd="4" destOrd="0" parTransId="{AC8237AF-6BDF-4587-B336-56DAABCF81EC}" sibTransId="{40899C85-170D-4135-9679-6DFD879FB198}"/>
    <dgm:cxn modelId="{C028473B-AAAA-47FC-852F-202489F53078}" type="presOf" srcId="{348124F4-33D2-4755-9E53-B8D0CBF03C83}" destId="{31D4C81B-609D-4772-A32D-DADFD80BBBF7}" srcOrd="0" destOrd="0" presId="urn:microsoft.com/office/officeart/2009/3/layout/IncreasingArrowsProcess"/>
    <dgm:cxn modelId="{D0A54149-DB58-4364-9CDB-CC5E07028ACF}" srcId="{D08536A8-9D8E-4046-8BBB-FE0F97DFE625}" destId="{6ED7CDA5-B41A-4CD1-AEA8-3A7AE91E7AC5}" srcOrd="1" destOrd="0" parTransId="{EC479F5D-F8DF-4893-9D29-30C53DEBDD80}" sibTransId="{7A384796-2C9B-46C8-B380-07E93F98D9CD}"/>
    <dgm:cxn modelId="{32F9536B-9040-41FE-9512-BE89A9A5EB56}" type="presOf" srcId="{E3D1DC18-C0FC-4AAB-9B4C-A75670C79213}" destId="{CA841B19-7BC0-4095-8498-B20A996EBD5D}" srcOrd="0" destOrd="0" presId="urn:microsoft.com/office/officeart/2009/3/layout/IncreasingArrowsProcess"/>
    <dgm:cxn modelId="{C56DEC4D-6CD0-4B96-8032-7AF8F9423B2C}" srcId="{50EF016C-E46B-406D-8569-0F40CD894590}" destId="{3614A636-639D-4D04-B5A0-CAB881CA2C35}" srcOrd="0" destOrd="0" parTransId="{F38ACA7C-CC68-43A4-9DD8-A1D41BE797DF}" sibTransId="{E382436E-956F-4A30-A1C8-F3F5A11E3E0A}"/>
    <dgm:cxn modelId="{8624EE4F-C3DA-4673-A72A-4D954787B275}" srcId="{50EF016C-E46B-406D-8569-0F40CD894590}" destId="{FEF074E1-1AE3-4483-9570-7E9B8E6436F3}" srcOrd="7" destOrd="0" parTransId="{D148DC64-A28E-463F-A8AE-AD8517610B0E}" sibTransId="{E5B99532-20E1-4452-B425-C63865ECCA06}"/>
    <dgm:cxn modelId="{AACAD775-EBA7-418E-980F-7C0B0751491F}" srcId="{50EF016C-E46B-406D-8569-0F40CD894590}" destId="{2036204D-6472-4BD9-8D7C-D3C00F3052F9}" srcOrd="3" destOrd="0" parTransId="{9BA97F0E-0B66-4C9F-9FF0-2899B827F30A}" sibTransId="{B58A6DF7-B7FE-4EC6-8A5C-9CC14255B36B}"/>
    <dgm:cxn modelId="{0ACFEC77-3251-4017-B6AA-16FAC71ACB34}" srcId="{D08536A8-9D8E-4046-8BBB-FE0F97DFE625}" destId="{6FFB7F32-5CFE-4F6D-A0D0-5AC5188B9A12}" srcOrd="0" destOrd="0" parTransId="{8BB1F1AD-A0A9-4E54-8DB7-89D7338221F6}" sibTransId="{4D3C73ED-601A-4904-A162-E1520185D222}"/>
    <dgm:cxn modelId="{A2B8647B-1D05-42EF-8396-20A20F9D4EE5}" type="presOf" srcId="{6FFB7F32-5CFE-4F6D-A0D0-5AC5188B9A12}" destId="{F10D63C4-37A9-436E-B36F-4F7BB0C9EE31}" srcOrd="0" destOrd="0" presId="urn:microsoft.com/office/officeart/2009/3/layout/IncreasingArrowsProcess"/>
    <dgm:cxn modelId="{BAC21B7C-3214-4956-B6C5-2CA58A47AF82}" srcId="{348124F4-33D2-4755-9E53-B8D0CBF03C83}" destId="{E3D1DC18-C0FC-4AAB-9B4C-A75670C79213}" srcOrd="0" destOrd="0" parTransId="{CD550F4F-3AC9-4C22-A774-81702CE5BB76}" sibTransId="{31620DBE-2F35-4409-B20D-C3E2BD9AC0EF}"/>
    <dgm:cxn modelId="{7CDDED93-722E-4FC7-828A-99A10DE00CF6}" type="presOf" srcId="{04A10FE1-D1D8-436C-9BF9-D06B81F04CEB}" destId="{92D43FA7-B1CD-49A8-B2C9-1F1B8E2A975B}" srcOrd="0" destOrd="0" presId="urn:microsoft.com/office/officeart/2009/3/layout/IncreasingArrowsProcess"/>
    <dgm:cxn modelId="{AAC32797-D33F-4034-AAD7-369DF736A34D}" srcId="{2681D791-BE2B-4AA6-9D6E-348D919FE40D}" destId="{51183186-61BD-4564-8120-D603C4DAE92B}" srcOrd="0" destOrd="0" parTransId="{F2E50888-CA51-462A-B853-96CB3F879DD6}" sibTransId="{3AA7D8E6-C38F-4999-9670-1DAF05EC3516}"/>
    <dgm:cxn modelId="{97C924A4-2587-4426-8A98-938C5CE8D273}" type="presOf" srcId="{50EF016C-E46B-406D-8569-0F40CD894590}" destId="{59A758E2-4752-45A3-ADD0-7F4483EFDFAB}" srcOrd="0" destOrd="0" presId="urn:microsoft.com/office/officeart/2009/3/layout/IncreasingArrowsProcess"/>
    <dgm:cxn modelId="{C768EBB9-6353-4CAE-86AF-1B215164389B}" srcId="{50EF016C-E46B-406D-8569-0F40CD894590}" destId="{D08536A8-9D8E-4046-8BBB-FE0F97DFE625}" srcOrd="1" destOrd="0" parTransId="{A7F30EC4-3E80-4BFF-8AC6-8C35FA3139D3}" sibTransId="{649DCC7D-C618-42FB-BAB5-D8F218E84DAD}"/>
    <dgm:cxn modelId="{F60899CA-B4F1-481A-8CCD-C0E272F8E404}" srcId="{50EF016C-E46B-406D-8569-0F40CD894590}" destId="{73773F68-9366-4651-BDB0-CD51B587F49C}" srcOrd="6" destOrd="0" parTransId="{AFA219C3-7490-47D3-ADB1-DFB14708B2BD}" sibTransId="{2A6D313E-1FB4-4170-A9A6-7E6CD2C682C5}"/>
    <dgm:cxn modelId="{172E63DE-EC0C-45E4-85E1-BD51472EA998}" type="presOf" srcId="{6ED7CDA5-B41A-4CD1-AEA8-3A7AE91E7AC5}" destId="{F10D63C4-37A9-436E-B36F-4F7BB0C9EE31}" srcOrd="0" destOrd="1" presId="urn:microsoft.com/office/officeart/2009/3/layout/IncreasingArrowsProcess"/>
    <dgm:cxn modelId="{2DF972DF-DCD4-412B-83A5-DB100CE4EAD9}" type="presOf" srcId="{3614A636-639D-4D04-B5A0-CAB881CA2C35}" destId="{7C212906-DA55-4B17-8C9B-E85056F258EA}" srcOrd="0" destOrd="0" presId="urn:microsoft.com/office/officeart/2009/3/layout/IncreasingArrowsProcess"/>
    <dgm:cxn modelId="{920C89EC-D7E1-4A55-811C-F133B4163A98}" srcId="{2036204D-6472-4BD9-8D7C-D3C00F3052F9}" destId="{04A10FE1-D1D8-436C-9BF9-D06B81F04CEB}" srcOrd="0" destOrd="0" parTransId="{AA5DC8BD-8AF4-426E-9DF1-CBEB717EBBFA}" sibTransId="{40801DAF-FF50-480A-8D0C-739848AB2D75}"/>
    <dgm:cxn modelId="{168189F3-4A27-4602-9C02-A5699C3B109C}" srcId="{50EF016C-E46B-406D-8569-0F40CD894590}" destId="{2681D791-BE2B-4AA6-9D6E-348D919FE40D}" srcOrd="2" destOrd="0" parTransId="{E571DF20-C569-4C68-AC84-C4DFC3DC8EF3}" sibTransId="{1C0EEFC8-0C94-4A8A-8846-61299E079520}"/>
    <dgm:cxn modelId="{10F922FC-4DAA-4D2E-B214-B374031CF45A}" type="presOf" srcId="{D08536A8-9D8E-4046-8BBB-FE0F97DFE625}" destId="{E2B76D37-19DE-46D5-8268-E4851C145FBE}" srcOrd="0" destOrd="0" presId="urn:microsoft.com/office/officeart/2009/3/layout/IncreasingArrowsProcess"/>
    <dgm:cxn modelId="{6D0A949E-1473-4F56-B682-7B8D19AF12D4}" type="presParOf" srcId="{59A758E2-4752-45A3-ADD0-7F4483EFDFAB}" destId="{7C212906-DA55-4B17-8C9B-E85056F258EA}" srcOrd="0" destOrd="0" presId="urn:microsoft.com/office/officeart/2009/3/layout/IncreasingArrowsProcess"/>
    <dgm:cxn modelId="{57E5FC88-1347-4972-8FE4-A05BD971B70E}" type="presParOf" srcId="{59A758E2-4752-45A3-ADD0-7F4483EFDFAB}" destId="{E2B76D37-19DE-46D5-8268-E4851C145FBE}" srcOrd="1" destOrd="0" presId="urn:microsoft.com/office/officeart/2009/3/layout/IncreasingArrowsProcess"/>
    <dgm:cxn modelId="{30541B60-C657-451C-B35D-FECC023D613C}" type="presParOf" srcId="{59A758E2-4752-45A3-ADD0-7F4483EFDFAB}" destId="{F10D63C4-37A9-436E-B36F-4F7BB0C9EE31}" srcOrd="2" destOrd="0" presId="urn:microsoft.com/office/officeart/2009/3/layout/IncreasingArrowsProcess"/>
    <dgm:cxn modelId="{315539A3-5432-4DCF-91B0-0018A344CE41}" type="presParOf" srcId="{59A758E2-4752-45A3-ADD0-7F4483EFDFAB}" destId="{947A8473-1E86-48BA-830C-FDCBF9DE2CA9}" srcOrd="3" destOrd="0" presId="urn:microsoft.com/office/officeart/2009/3/layout/IncreasingArrowsProcess"/>
    <dgm:cxn modelId="{11283B5C-B196-4C28-80D6-A56F5C42E7EF}" type="presParOf" srcId="{59A758E2-4752-45A3-ADD0-7F4483EFDFAB}" destId="{41EB5FFA-97BF-4257-86DD-9637E21B3C3B}" srcOrd="4" destOrd="0" presId="urn:microsoft.com/office/officeart/2009/3/layout/IncreasingArrowsProcess"/>
    <dgm:cxn modelId="{EE362AD2-289E-4213-9651-5DCAB5F34DA9}" type="presParOf" srcId="{59A758E2-4752-45A3-ADD0-7F4483EFDFAB}" destId="{A446645C-B7DD-43E5-A121-72DD9E3DA7FC}" srcOrd="5" destOrd="0" presId="urn:microsoft.com/office/officeart/2009/3/layout/IncreasingArrowsProcess"/>
    <dgm:cxn modelId="{819416C9-62D6-4A19-A778-34D0448139E6}" type="presParOf" srcId="{59A758E2-4752-45A3-ADD0-7F4483EFDFAB}" destId="{92D43FA7-B1CD-49A8-B2C9-1F1B8E2A975B}" srcOrd="6" destOrd="0" presId="urn:microsoft.com/office/officeart/2009/3/layout/IncreasingArrowsProcess"/>
    <dgm:cxn modelId="{4E3907A0-FFF7-4FB2-B0D8-F9D8E725CC26}" type="presParOf" srcId="{59A758E2-4752-45A3-ADD0-7F4483EFDFAB}" destId="{31D4C81B-609D-4772-A32D-DADFD80BBBF7}" srcOrd="7" destOrd="0" presId="urn:microsoft.com/office/officeart/2009/3/layout/IncreasingArrowsProcess"/>
    <dgm:cxn modelId="{879FECCF-0BAE-46F1-97F3-69BBDF1AD064}" type="presParOf" srcId="{59A758E2-4752-45A3-ADD0-7F4483EFDFAB}" destId="{CA841B19-7BC0-4095-8498-B20A996EBD5D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74EF8-6A8C-4980-A280-7B265232038B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8564EE-EB59-4D74-8C22-8B70B3A78C5B}">
      <dgm:prSet custT="1"/>
      <dgm:spPr/>
      <dgm:t>
        <a:bodyPr/>
        <a:lstStyle/>
        <a:p>
          <a:pPr algn="just" rtl="0"/>
          <a:r>
            <a:rPr lang="es-ES" sz="1200" dirty="0">
              <a:latin typeface="Arial Rounded MT Bold" panose="020F0704030504030204" pitchFamily="34" charset="0"/>
            </a:rPr>
            <a:t>Analizar y ajustar el PEI o PIER de cada colegio rural de acuerdo con el desarrollo del entorno, las expectativas de los estudiantes, la propuesta de política educativa y el reto de mejorar la permanencia escolar hasta la educación superior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5A9E4140-822B-45F9-AC65-BB02384D7307}" type="parTrans" cxnId="{432B24DB-4C34-46B4-9D5F-A4147587F409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E01D5888-BA5A-4EB3-8F32-92F6D0607A56}" type="sibTrans" cxnId="{432B24DB-4C34-46B4-9D5F-A4147587F409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A41C7E6B-72F6-40BA-99DE-93ABD13CC3C2}">
      <dgm:prSet custT="1"/>
      <dgm:spPr/>
      <dgm:t>
        <a:bodyPr anchor="t"/>
        <a:lstStyle/>
        <a:p>
          <a:pPr algn="just" rtl="0"/>
          <a:r>
            <a:rPr lang="es-CO" sz="1400" dirty="0">
              <a:latin typeface="Arial Rounded MT Bold" panose="020F0704030504030204" pitchFamily="34" charset="0"/>
            </a:rPr>
            <a:t>Formación de docentes por colegios, de acuerdo con las necesidades </a:t>
          </a:r>
        </a:p>
        <a:p>
          <a:pPr algn="just" rtl="0"/>
          <a:r>
            <a:rPr lang="es-CO" sz="1400" dirty="0">
              <a:latin typeface="Arial Rounded MT Bold" panose="020F0704030504030204" pitchFamily="34" charset="0"/>
            </a:rPr>
            <a:t>que determinen el plan estratégico para la calidad y el PEI. </a:t>
          </a:r>
        </a:p>
      </dgm:t>
    </dgm:pt>
    <dgm:pt modelId="{C93CD9C3-DA47-4CA6-86DE-711BEE32B39E}" type="parTrans" cxnId="{E836C13D-7249-4C02-97C3-DF97C3CB32BF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934D9072-D509-4741-9D74-EE6EDC3AD2B1}" type="sibTrans" cxnId="{E836C13D-7249-4C02-97C3-DF97C3CB32BF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22EF9672-7F84-4BD3-B6F9-B505258F8AFF}">
      <dgm:prSet custT="1"/>
      <dgm:spPr/>
      <dgm:t>
        <a:bodyPr anchor="ctr"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Cada colegio, elaborará un plan estratégico para actualizar su PEI o PEIR y avanzar en la pertinencia y calidad de la educación, teniendo en cuenta los intereses de padres de familia y estudiantes.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72492513-001C-4A9C-AE0E-A644A9164494}" type="parTrans" cxnId="{581E61F5-C158-4B04-B0D5-5B222E4EC14E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F69DCBDE-4A15-4153-BB21-BC672E9787B1}" type="sibTrans" cxnId="{581E61F5-C158-4B04-B0D5-5B222E4EC14E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03756880-B700-464E-9C13-E542C8982F8D}">
      <dgm:prSet custT="1"/>
      <dgm:spPr/>
      <dgm:t>
        <a:bodyPr anchor="ctr"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La formación de los docentes se debe diseñar a partir de los desafíos que plantean las necesidades y los contextos de los estudiantes y acorde con el PEI o PIER de cada institución escolar.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EFCB5191-13AD-4666-A81C-565CB5B974A6}" type="parTrans" cxnId="{91B5E59C-CB2C-4BEE-8B24-D001F59D8F4D}">
      <dgm:prSet/>
      <dgm:spPr/>
      <dgm:t>
        <a:bodyPr/>
        <a:lstStyle/>
        <a:p>
          <a:pPr algn="just"/>
          <a:endParaRPr lang="es-ES" sz="1200">
            <a:latin typeface="Arial Rounded MT Bold" panose="020F0704030504030204" pitchFamily="34" charset="0"/>
          </a:endParaRPr>
        </a:p>
      </dgm:t>
    </dgm:pt>
    <dgm:pt modelId="{38022DA0-B059-4190-8AB4-2F7CA398F1EB}" type="sibTrans" cxnId="{91B5E59C-CB2C-4BEE-8B24-D001F59D8F4D}">
      <dgm:prSet/>
      <dgm:spPr/>
      <dgm:t>
        <a:bodyPr/>
        <a:lstStyle/>
        <a:p>
          <a:pPr algn="just"/>
          <a:endParaRPr lang="es-ES" sz="1200">
            <a:latin typeface="Arial Rounded MT Bold" panose="020F0704030504030204" pitchFamily="34" charset="0"/>
          </a:endParaRPr>
        </a:p>
      </dgm:t>
    </dgm:pt>
    <dgm:pt modelId="{995D616B-9209-446E-B874-30FB4371DFCB}">
      <dgm:prSet custT="1"/>
      <dgm:spPr/>
      <dgm:t>
        <a:bodyPr/>
        <a:lstStyle/>
        <a:p>
          <a:pPr algn="just"/>
          <a:r>
            <a:rPr lang="es-CO" sz="1200">
              <a:latin typeface="Arial Rounded MT Bold" panose="020F0704030504030204" pitchFamily="34" charset="0"/>
              <a:ea typeface="Arial Rounded MT Bold" charset="0"/>
              <a:cs typeface="Arial Rounded MT Bold" charset="0"/>
            </a:rPr>
            <a:t>Acompañamiento a las instituciones educativas con planes de mejoramiento, orientados a mejorar los resultados de calidad. </a:t>
          </a:r>
          <a:endParaRPr lang="es-CO" sz="1200" dirty="0">
            <a:latin typeface="Arial Rounded MT Bold" panose="020F0704030504030204" pitchFamily="34" charset="0"/>
            <a:ea typeface="Arial Rounded MT Bold" charset="0"/>
            <a:cs typeface="Arial Rounded MT Bold" charset="0"/>
          </a:endParaRPr>
        </a:p>
      </dgm:t>
    </dgm:pt>
    <dgm:pt modelId="{1390B0DB-A356-4502-8E5C-18632A2957D0}" type="parTrans" cxnId="{6A8B2E75-152F-43A3-8C3D-64EB869A0DC5}">
      <dgm:prSet/>
      <dgm:spPr/>
      <dgm:t>
        <a:bodyPr/>
        <a:lstStyle/>
        <a:p>
          <a:pPr algn="just"/>
          <a:endParaRPr lang="es-ES">
            <a:latin typeface="Arial Rounded MT Bold" panose="020F0704030504030204" pitchFamily="34" charset="0"/>
          </a:endParaRPr>
        </a:p>
      </dgm:t>
    </dgm:pt>
    <dgm:pt modelId="{3052AFEB-0352-42B9-B8CD-2605C055AF7F}" type="sibTrans" cxnId="{6A8B2E75-152F-43A3-8C3D-64EB869A0DC5}">
      <dgm:prSet/>
      <dgm:spPr/>
      <dgm:t>
        <a:bodyPr/>
        <a:lstStyle/>
        <a:p>
          <a:pPr algn="just"/>
          <a:endParaRPr lang="es-ES">
            <a:latin typeface="Arial Rounded MT Bold" panose="020F0704030504030204" pitchFamily="34" charset="0"/>
          </a:endParaRPr>
        </a:p>
      </dgm:t>
    </dgm:pt>
    <dgm:pt modelId="{97A2D235-F548-4057-B4D1-18CD9CAB41A1}">
      <dgm:prSet custT="1"/>
      <dgm:spPr/>
      <dgm:t>
        <a:bodyPr anchor="ctr"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La jornada única en la zona rural debe contribuir a garantizar mayores posibilidades de acceso y permanencia de los estudiantes, lograr trayectorias escolares continuas y completas (hasta la educación superior). </a:t>
          </a:r>
        </a:p>
        <a:p>
          <a:pPr algn="just"/>
          <a:r>
            <a:rPr lang="es-ES" sz="1200" dirty="0">
              <a:latin typeface="Arial Rounded MT Bold" panose="020F0704030504030204" pitchFamily="34" charset="0"/>
            </a:rPr>
            <a:t>Manejo de los tiempos escolares con mayor flexibilidad.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5E8FDC4F-B16F-45DA-B576-F519B1A48E5E}" type="sibTrans" cxnId="{9D3142A8-7D82-4D2C-8068-EF45DB7F5BA0}">
      <dgm:prSet/>
      <dgm:spPr/>
      <dgm:t>
        <a:bodyPr/>
        <a:lstStyle/>
        <a:p>
          <a:pPr algn="just"/>
          <a:endParaRPr lang="es-ES" sz="1200">
            <a:latin typeface="Arial Rounded MT Bold" panose="020F0704030504030204" pitchFamily="34" charset="0"/>
          </a:endParaRPr>
        </a:p>
      </dgm:t>
    </dgm:pt>
    <dgm:pt modelId="{46C29821-B583-4FD6-802D-88B734FC7FE4}" type="parTrans" cxnId="{9D3142A8-7D82-4D2C-8068-EF45DB7F5BA0}">
      <dgm:prSet/>
      <dgm:spPr/>
      <dgm:t>
        <a:bodyPr/>
        <a:lstStyle/>
        <a:p>
          <a:pPr algn="just"/>
          <a:endParaRPr lang="es-ES" sz="1200">
            <a:latin typeface="Arial Rounded MT Bold" panose="020F0704030504030204" pitchFamily="34" charset="0"/>
          </a:endParaRPr>
        </a:p>
      </dgm:t>
    </dgm:pt>
    <dgm:pt modelId="{D4095D19-3314-4D39-95E6-1F169D95883F}">
      <dgm:prSet custT="1"/>
      <dgm:spPr/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Aumentar el tiempo escolar: jornada única</a:t>
          </a:r>
          <a:endParaRPr lang="es-CO" sz="1400" dirty="0">
            <a:latin typeface="Arial Rounded MT Bold" panose="020F0704030504030204" pitchFamily="34" charset="0"/>
          </a:endParaRPr>
        </a:p>
      </dgm:t>
    </dgm:pt>
    <dgm:pt modelId="{2CB0A6F3-9549-4291-A69D-721844F09015}" type="sibTrans" cxnId="{87484982-3C80-4669-BAA7-70A69E26C77B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CC8596DD-6E4A-45AE-8AA3-192D54A32CE6}" type="parTrans" cxnId="{87484982-3C80-4669-BAA7-70A69E26C77B}">
      <dgm:prSet/>
      <dgm:spPr/>
      <dgm:t>
        <a:bodyPr/>
        <a:lstStyle/>
        <a:p>
          <a:pPr algn="just"/>
          <a:endParaRPr lang="es-ES" sz="600">
            <a:latin typeface="Arial Rounded MT Bold" panose="020F0704030504030204" pitchFamily="34" charset="0"/>
          </a:endParaRPr>
        </a:p>
      </dgm:t>
    </dgm:pt>
    <dgm:pt modelId="{8AB08F51-FEEA-49D5-BE3A-495E5455D940}">
      <dgm:prSet custT="1"/>
      <dgm:spPr/>
      <dgm:t>
        <a:bodyPr anchor="ctr"/>
        <a:lstStyle/>
        <a:p>
          <a:pPr algn="just"/>
          <a:r>
            <a:rPr lang="es-CO" sz="120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Incorporar propuestas pedagógicas adecuadas a las zonas rurales, así como estrategias complementarias del uso del tiempo escolar.</a:t>
          </a:r>
          <a:r>
            <a:rPr lang="es-ES" sz="1200">
              <a:latin typeface="Arial Rounded MT Bold" panose="020F0704030504030204" pitchFamily="34" charset="0"/>
            </a:rPr>
            <a:t> </a:t>
          </a:r>
          <a:endParaRPr lang="es-CO" sz="1200" dirty="0">
            <a:latin typeface="Arial Rounded MT Bold" panose="020F0704030504030204" pitchFamily="34" charset="0"/>
            <a:ea typeface="Arial Rounded MT Bold" charset="0"/>
            <a:cs typeface="Arial Rounded MT Bold" charset="0"/>
          </a:endParaRPr>
        </a:p>
      </dgm:t>
    </dgm:pt>
    <dgm:pt modelId="{5657127F-807A-44A6-85A7-A60F9B273F4F}" type="parTrans" cxnId="{F0820A97-D1FB-4FF3-9D80-0804674E1F56}">
      <dgm:prSet/>
      <dgm:spPr/>
      <dgm:t>
        <a:bodyPr/>
        <a:lstStyle/>
        <a:p>
          <a:pPr algn="just"/>
          <a:endParaRPr lang="es-ES">
            <a:latin typeface="Arial Rounded MT Bold" panose="020F0704030504030204" pitchFamily="34" charset="0"/>
          </a:endParaRPr>
        </a:p>
      </dgm:t>
    </dgm:pt>
    <dgm:pt modelId="{4CBA390F-E93B-4660-86C8-4E0E5EB18628}" type="sibTrans" cxnId="{F0820A97-D1FB-4FF3-9D80-0804674E1F56}">
      <dgm:prSet/>
      <dgm:spPr/>
      <dgm:t>
        <a:bodyPr/>
        <a:lstStyle/>
        <a:p>
          <a:pPr algn="just"/>
          <a:endParaRPr lang="es-ES">
            <a:latin typeface="Arial Rounded MT Bold" panose="020F0704030504030204" pitchFamily="34" charset="0"/>
          </a:endParaRPr>
        </a:p>
      </dgm:t>
    </dgm:pt>
    <dgm:pt modelId="{C53CC3AC-2C70-4893-A724-CACA6E7EB38A}" type="pres">
      <dgm:prSet presAssocID="{92974EF8-6A8C-4980-A280-7B265232038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FCD44A4-F7A0-4A9D-8876-EF5E4F912BCA}" type="pres">
      <dgm:prSet presAssocID="{098564EE-EB59-4D74-8C22-8B70B3A78C5B}" presName="parentText1" presStyleLbl="node1" presStyleIdx="0" presStyleCnt="4" custLinFactNeighborY="-4915">
        <dgm:presLayoutVars>
          <dgm:chMax/>
          <dgm:chPref val="3"/>
          <dgm:bulletEnabled val="1"/>
        </dgm:presLayoutVars>
      </dgm:prSet>
      <dgm:spPr/>
    </dgm:pt>
    <dgm:pt modelId="{BA98AA37-1356-49C6-9C1A-7386CE0F2FF5}" type="pres">
      <dgm:prSet presAssocID="{098564EE-EB59-4D74-8C22-8B70B3A78C5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EC45B459-DA4D-4402-96D7-E0EC246E1060}" type="pres">
      <dgm:prSet presAssocID="{A41C7E6B-72F6-40BA-99DE-93ABD13CC3C2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553F98E-3BF5-4571-8456-0D38CDC8A5BD}" type="pres">
      <dgm:prSet presAssocID="{A41C7E6B-72F6-40BA-99DE-93ABD13CC3C2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CDCED88C-BBC3-4E5F-B2D2-1385717107DD}" type="pres">
      <dgm:prSet presAssocID="{995D616B-9209-446E-B874-30FB4371DFCB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68603409-928C-474F-97AE-CDCB204DFFAD}" type="pres">
      <dgm:prSet presAssocID="{995D616B-9209-446E-B874-30FB4371DFC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60240C87-BF9E-4E7D-BC05-EC59BCDF187F}" type="pres">
      <dgm:prSet presAssocID="{D4095D19-3314-4D39-95E6-1F169D95883F}" presName="parentText4" presStyleLbl="node1" presStyleIdx="3" presStyleCnt="4" custLinFactNeighborX="-929" custLinFactNeighborY="15544">
        <dgm:presLayoutVars>
          <dgm:chMax/>
          <dgm:chPref val="3"/>
          <dgm:bulletEnabled val="1"/>
        </dgm:presLayoutVars>
      </dgm:prSet>
      <dgm:spPr/>
    </dgm:pt>
    <dgm:pt modelId="{81A97D38-4C62-4AB4-9456-4B0D6DBDBE16}" type="pres">
      <dgm:prSet presAssocID="{D4095D19-3314-4D39-95E6-1F169D95883F}" presName="childText4" presStyleLbl="solidAlignAcc1" presStyleIdx="3" presStyleCnt="4" custScaleX="93338" custScaleY="79848" custLinFactNeighborX="-1390" custLinFactNeighborY="-807">
        <dgm:presLayoutVars>
          <dgm:chMax val="0"/>
          <dgm:chPref val="0"/>
          <dgm:bulletEnabled val="1"/>
        </dgm:presLayoutVars>
      </dgm:prSet>
      <dgm:spPr/>
    </dgm:pt>
  </dgm:ptLst>
  <dgm:cxnLst>
    <dgm:cxn modelId="{E836C13D-7249-4C02-97C3-DF97C3CB32BF}" srcId="{92974EF8-6A8C-4980-A280-7B265232038B}" destId="{A41C7E6B-72F6-40BA-99DE-93ABD13CC3C2}" srcOrd="1" destOrd="0" parTransId="{C93CD9C3-DA47-4CA6-86DE-711BEE32B39E}" sibTransId="{934D9072-D509-4741-9D74-EE6EDC3AD2B1}"/>
    <dgm:cxn modelId="{BE5D0648-3AB5-49DE-B963-4D43976B7A05}" type="presOf" srcId="{D4095D19-3314-4D39-95E6-1F169D95883F}" destId="{60240C87-BF9E-4E7D-BC05-EC59BCDF187F}" srcOrd="0" destOrd="0" presId="urn:microsoft.com/office/officeart/2009/3/layout/IncreasingArrowsProcess"/>
    <dgm:cxn modelId="{6A8B2E75-152F-43A3-8C3D-64EB869A0DC5}" srcId="{92974EF8-6A8C-4980-A280-7B265232038B}" destId="{995D616B-9209-446E-B874-30FB4371DFCB}" srcOrd="2" destOrd="0" parTransId="{1390B0DB-A356-4502-8E5C-18632A2957D0}" sibTransId="{3052AFEB-0352-42B9-B8CD-2605C055AF7F}"/>
    <dgm:cxn modelId="{85DE7375-C66E-4572-93C3-A27493651CF9}" type="presOf" srcId="{098564EE-EB59-4D74-8C22-8B70B3A78C5B}" destId="{3FCD44A4-F7A0-4A9D-8876-EF5E4F912BCA}" srcOrd="0" destOrd="0" presId="urn:microsoft.com/office/officeart/2009/3/layout/IncreasingArrowsProcess"/>
    <dgm:cxn modelId="{87484982-3C80-4669-BAA7-70A69E26C77B}" srcId="{92974EF8-6A8C-4980-A280-7B265232038B}" destId="{D4095D19-3314-4D39-95E6-1F169D95883F}" srcOrd="3" destOrd="0" parTransId="{CC8596DD-6E4A-45AE-8AA3-192D54A32CE6}" sibTransId="{2CB0A6F3-9549-4291-A69D-721844F09015}"/>
    <dgm:cxn modelId="{F0820A97-D1FB-4FF3-9D80-0804674E1F56}" srcId="{995D616B-9209-446E-B874-30FB4371DFCB}" destId="{8AB08F51-FEEA-49D5-BE3A-495E5455D940}" srcOrd="0" destOrd="0" parTransId="{5657127F-807A-44A6-85A7-A60F9B273F4F}" sibTransId="{4CBA390F-E93B-4660-86C8-4E0E5EB18628}"/>
    <dgm:cxn modelId="{91B5E59C-CB2C-4BEE-8B24-D001F59D8F4D}" srcId="{A41C7E6B-72F6-40BA-99DE-93ABD13CC3C2}" destId="{03756880-B700-464E-9C13-E542C8982F8D}" srcOrd="0" destOrd="0" parTransId="{EFCB5191-13AD-4666-A81C-565CB5B974A6}" sibTransId="{38022DA0-B059-4190-8AB4-2F7CA398F1EB}"/>
    <dgm:cxn modelId="{C5F632A6-F216-4886-BFA7-E0253B666DEE}" type="presOf" srcId="{A41C7E6B-72F6-40BA-99DE-93ABD13CC3C2}" destId="{EC45B459-DA4D-4402-96D7-E0EC246E1060}" srcOrd="0" destOrd="0" presId="urn:microsoft.com/office/officeart/2009/3/layout/IncreasingArrowsProcess"/>
    <dgm:cxn modelId="{9D3142A8-7D82-4D2C-8068-EF45DB7F5BA0}" srcId="{D4095D19-3314-4D39-95E6-1F169D95883F}" destId="{97A2D235-F548-4057-B4D1-18CD9CAB41A1}" srcOrd="0" destOrd="0" parTransId="{46C29821-B583-4FD6-802D-88B734FC7FE4}" sibTransId="{5E8FDC4F-B16F-45DA-B576-F519B1A48E5E}"/>
    <dgm:cxn modelId="{35DD81AF-2097-47F3-8D13-2611E6B816D2}" type="presOf" srcId="{03756880-B700-464E-9C13-E542C8982F8D}" destId="{3553F98E-3BF5-4571-8456-0D38CDC8A5BD}" srcOrd="0" destOrd="0" presId="urn:microsoft.com/office/officeart/2009/3/layout/IncreasingArrowsProcess"/>
    <dgm:cxn modelId="{432B24DB-4C34-46B4-9D5F-A4147587F409}" srcId="{92974EF8-6A8C-4980-A280-7B265232038B}" destId="{098564EE-EB59-4D74-8C22-8B70B3A78C5B}" srcOrd="0" destOrd="0" parTransId="{5A9E4140-822B-45F9-AC65-BB02384D7307}" sibTransId="{E01D5888-BA5A-4EB3-8F32-92F6D0607A56}"/>
    <dgm:cxn modelId="{FBEBB0DD-99B3-4DBB-93D0-08EF252D5114}" type="presOf" srcId="{92974EF8-6A8C-4980-A280-7B265232038B}" destId="{C53CC3AC-2C70-4893-A724-CACA6E7EB38A}" srcOrd="0" destOrd="0" presId="urn:microsoft.com/office/officeart/2009/3/layout/IncreasingArrowsProcess"/>
    <dgm:cxn modelId="{4BAFDAE8-4A3E-49A6-92AD-8B190A2F32A8}" type="presOf" srcId="{22EF9672-7F84-4BD3-B6F9-B505258F8AFF}" destId="{BA98AA37-1356-49C6-9C1A-7386CE0F2FF5}" srcOrd="0" destOrd="0" presId="urn:microsoft.com/office/officeart/2009/3/layout/IncreasingArrowsProcess"/>
    <dgm:cxn modelId="{43B0CBEA-15B2-4A4E-A37B-E1C94C80765E}" type="presOf" srcId="{995D616B-9209-446E-B874-30FB4371DFCB}" destId="{CDCED88C-BBC3-4E5F-B2D2-1385717107DD}" srcOrd="0" destOrd="0" presId="urn:microsoft.com/office/officeart/2009/3/layout/IncreasingArrowsProcess"/>
    <dgm:cxn modelId="{FEE3C1EB-A1AA-400F-A255-8206B6A75542}" type="presOf" srcId="{97A2D235-F548-4057-B4D1-18CD9CAB41A1}" destId="{81A97D38-4C62-4AB4-9456-4B0D6DBDBE16}" srcOrd="0" destOrd="0" presId="urn:microsoft.com/office/officeart/2009/3/layout/IncreasingArrowsProcess"/>
    <dgm:cxn modelId="{2F4B7CEC-AD67-4AAC-8294-1D52042DA17E}" type="presOf" srcId="{8AB08F51-FEEA-49D5-BE3A-495E5455D940}" destId="{68603409-928C-474F-97AE-CDCB204DFFAD}" srcOrd="0" destOrd="0" presId="urn:microsoft.com/office/officeart/2009/3/layout/IncreasingArrowsProcess"/>
    <dgm:cxn modelId="{581E61F5-C158-4B04-B0D5-5B222E4EC14E}" srcId="{098564EE-EB59-4D74-8C22-8B70B3A78C5B}" destId="{22EF9672-7F84-4BD3-B6F9-B505258F8AFF}" srcOrd="0" destOrd="0" parTransId="{72492513-001C-4A9C-AE0E-A644A9164494}" sibTransId="{F69DCBDE-4A15-4153-BB21-BC672E9787B1}"/>
    <dgm:cxn modelId="{15940483-A39E-4D6D-8B70-FFBC62F8CC78}" type="presParOf" srcId="{C53CC3AC-2C70-4893-A724-CACA6E7EB38A}" destId="{3FCD44A4-F7A0-4A9D-8876-EF5E4F912BCA}" srcOrd="0" destOrd="0" presId="urn:microsoft.com/office/officeart/2009/3/layout/IncreasingArrowsProcess"/>
    <dgm:cxn modelId="{8CBAF5FD-86B5-43A0-8E4C-3E4BA97E8EBA}" type="presParOf" srcId="{C53CC3AC-2C70-4893-A724-CACA6E7EB38A}" destId="{BA98AA37-1356-49C6-9C1A-7386CE0F2FF5}" srcOrd="1" destOrd="0" presId="urn:microsoft.com/office/officeart/2009/3/layout/IncreasingArrowsProcess"/>
    <dgm:cxn modelId="{518D06AC-8E2B-4F1C-AF3B-FE5C24A13083}" type="presParOf" srcId="{C53CC3AC-2C70-4893-A724-CACA6E7EB38A}" destId="{EC45B459-DA4D-4402-96D7-E0EC246E1060}" srcOrd="2" destOrd="0" presId="urn:microsoft.com/office/officeart/2009/3/layout/IncreasingArrowsProcess"/>
    <dgm:cxn modelId="{0411410E-17E3-48B6-A519-D2CFCE48F856}" type="presParOf" srcId="{C53CC3AC-2C70-4893-A724-CACA6E7EB38A}" destId="{3553F98E-3BF5-4571-8456-0D38CDC8A5BD}" srcOrd="3" destOrd="0" presId="urn:microsoft.com/office/officeart/2009/3/layout/IncreasingArrowsProcess"/>
    <dgm:cxn modelId="{761E1D86-B6D7-4951-82C0-51AB0B9A3491}" type="presParOf" srcId="{C53CC3AC-2C70-4893-A724-CACA6E7EB38A}" destId="{CDCED88C-BBC3-4E5F-B2D2-1385717107DD}" srcOrd="4" destOrd="0" presId="urn:microsoft.com/office/officeart/2009/3/layout/IncreasingArrowsProcess"/>
    <dgm:cxn modelId="{066280C0-ACC0-4AE8-A38F-53CA4333CD41}" type="presParOf" srcId="{C53CC3AC-2C70-4893-A724-CACA6E7EB38A}" destId="{68603409-928C-474F-97AE-CDCB204DFFAD}" srcOrd="5" destOrd="0" presId="urn:microsoft.com/office/officeart/2009/3/layout/IncreasingArrowsProcess"/>
    <dgm:cxn modelId="{E755197E-A1CB-40F1-9A22-4A23D4A996DA}" type="presParOf" srcId="{C53CC3AC-2C70-4893-A724-CACA6E7EB38A}" destId="{60240C87-BF9E-4E7D-BC05-EC59BCDF187F}" srcOrd="6" destOrd="0" presId="urn:microsoft.com/office/officeart/2009/3/layout/IncreasingArrowsProcess"/>
    <dgm:cxn modelId="{424F2137-FD81-4475-96F9-3C45E0E79A30}" type="presParOf" srcId="{C53CC3AC-2C70-4893-A724-CACA6E7EB38A}" destId="{81A97D38-4C62-4AB4-9456-4B0D6DBDBE1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1423F-C785-452F-A7E2-917C066DD49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277F62-C3CC-4DF1-9B2C-978EA71F3718}">
      <dgm:prSet custT="1"/>
      <dgm:spPr/>
      <dgm:t>
        <a:bodyPr/>
        <a:lstStyle/>
        <a:p>
          <a:pPr rtl="0"/>
          <a:r>
            <a:rPr lang="es-CO" sz="1900" dirty="0">
              <a:latin typeface="Arial Rounded MT Bold" panose="020F0704030504030204" pitchFamily="34" charset="0"/>
            </a:rPr>
            <a:t>Respaldar al establecimiento educativo para que sea el centro de la integración y la articulación multisectorial para el desarrollo humano y social</a:t>
          </a:r>
          <a:endParaRPr lang="es-CO" sz="2400" dirty="0">
            <a:latin typeface="Arial Rounded MT Bold" panose="020F0704030504030204" pitchFamily="34" charset="0"/>
          </a:endParaRPr>
        </a:p>
      </dgm:t>
    </dgm:pt>
    <dgm:pt modelId="{63C0FFA8-2A31-456C-96F9-7C4098006DD2}" type="parTrans" cxnId="{53033F4B-53DB-4D52-BF97-F4776698B709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5ED37DB3-014B-42C7-8250-6461F26543FF}" type="sibTrans" cxnId="{53033F4B-53DB-4D52-BF97-F4776698B709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17B18B91-8B57-4AD9-B04C-DCB0C216142A}">
      <dgm:prSet custT="1"/>
      <dgm:spPr/>
      <dgm:t>
        <a:bodyPr/>
        <a:lstStyle/>
        <a:p>
          <a:pPr algn="ctr"/>
          <a:r>
            <a:rPr lang="es-ES" sz="2000" b="1" dirty="0">
              <a:latin typeface="Arial Rounded MT Bold" panose="020F0704030504030204" pitchFamily="34" charset="0"/>
            </a:rPr>
            <a:t>Articular las acciones en pro de un empoderamiento y un desarrollo sostenible</a:t>
          </a:r>
          <a:endParaRPr lang="es-CO" sz="2000" dirty="0">
            <a:latin typeface="Arial Rounded MT Bold" panose="020F0704030504030204" pitchFamily="34" charset="0"/>
          </a:endParaRPr>
        </a:p>
      </dgm:t>
    </dgm:pt>
    <dgm:pt modelId="{67AFC43D-F8A3-4B89-8C45-5562E8D504E3}" type="parTrans" cxnId="{64B9CBB3-FCA0-45DE-958B-E2A5593C1F93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C9932E51-6638-4696-8969-2A6FA625D1AD}" type="sibTrans" cxnId="{64B9CBB3-FCA0-45DE-958B-E2A5593C1F93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B3AF18D9-447B-4312-BE97-0DA46D9643B8}">
      <dgm:prSet custT="1"/>
      <dgm:spPr/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Las decisiones desde la Alcaldía Local, que involucran a los establecimientos educativos, deberán pasar por la DLE y será esta instancia la que defina con los rectores el grado de participación o simplemente el uso de los espacios educativos para el desarrollo de las actividades. </a:t>
          </a:r>
          <a:endParaRPr lang="es-CO" sz="1400" dirty="0">
            <a:latin typeface="Arial Rounded MT Bold" panose="020F0704030504030204" pitchFamily="34" charset="0"/>
          </a:endParaRPr>
        </a:p>
      </dgm:t>
    </dgm:pt>
    <dgm:pt modelId="{5CFEB191-09CC-4C9B-B132-ED8B7021EBE0}" type="sibTrans" cxnId="{0D760B95-9398-4A05-8F3B-77F4E06582DE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70ED7E7F-D04F-4EC5-A581-AE94BBB3FC21}" type="parTrans" cxnId="{0D760B95-9398-4A05-8F3B-77F4E06582DE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56B5421D-4930-4DD4-8E59-32A05CD3202E}">
      <dgm:prSet custT="1"/>
      <dgm:spPr/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Se propone que el establecimiento educativo sea un espacio de integración y articulación multisectorial, buscando garantizar una ruta a través de la cual los niños y jóvenes más pobres o vulnerables del Distrito cumplan su trayectoria escolar, a partir de mejorar el acceso y la permanencia en el sistema educativo. </a:t>
          </a:r>
          <a:endParaRPr lang="es-CO" sz="1400" dirty="0">
            <a:latin typeface="Arial Rounded MT Bold" panose="020F0704030504030204" pitchFamily="34" charset="0"/>
          </a:endParaRPr>
        </a:p>
      </dgm:t>
    </dgm:pt>
    <dgm:pt modelId="{D3EDF851-1B80-4EE1-AC57-64663593012D}" type="parTrans" cxnId="{9F586EE9-C3A9-41AB-AEDE-3A9541FBBB0F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72336B37-B322-4434-ADAF-9C30543DD3CD}" type="sibTrans" cxnId="{9F586EE9-C3A9-41AB-AEDE-3A9541FBBB0F}">
      <dgm:prSet/>
      <dgm:spPr/>
      <dgm:t>
        <a:bodyPr/>
        <a:lstStyle/>
        <a:p>
          <a:endParaRPr lang="es-ES">
            <a:latin typeface="Arial Rounded MT Bold" panose="020F0704030504030204" pitchFamily="34" charset="0"/>
          </a:endParaRPr>
        </a:p>
      </dgm:t>
    </dgm:pt>
    <dgm:pt modelId="{CF2385E4-EB9A-4C82-B114-38F6C0B1360A}" type="pres">
      <dgm:prSet presAssocID="{E161423F-C785-452F-A7E2-917C066DD496}" presName="Name0" presStyleCnt="0">
        <dgm:presLayoutVars>
          <dgm:dir/>
          <dgm:animLvl val="lvl"/>
          <dgm:resizeHandles val="exact"/>
        </dgm:presLayoutVars>
      </dgm:prSet>
      <dgm:spPr/>
    </dgm:pt>
    <dgm:pt modelId="{3E9E8794-DD3B-43F1-A4AB-0B83F177CC7D}" type="pres">
      <dgm:prSet presAssocID="{17B18B91-8B57-4AD9-B04C-DCB0C216142A}" presName="boxAndChildren" presStyleCnt="0"/>
      <dgm:spPr/>
    </dgm:pt>
    <dgm:pt modelId="{A8FD1A13-7E52-4BBC-B202-5A8F22E7A157}" type="pres">
      <dgm:prSet presAssocID="{17B18B91-8B57-4AD9-B04C-DCB0C216142A}" presName="parentTextBox" presStyleLbl="node1" presStyleIdx="0" presStyleCnt="2"/>
      <dgm:spPr/>
    </dgm:pt>
    <dgm:pt modelId="{CCB54564-665C-4C28-9BC1-0993ECBC084E}" type="pres">
      <dgm:prSet presAssocID="{17B18B91-8B57-4AD9-B04C-DCB0C216142A}" presName="entireBox" presStyleLbl="node1" presStyleIdx="0" presStyleCnt="2"/>
      <dgm:spPr/>
    </dgm:pt>
    <dgm:pt modelId="{8775BA82-8C7C-4BC3-9632-A818193DB88E}" type="pres">
      <dgm:prSet presAssocID="{17B18B91-8B57-4AD9-B04C-DCB0C216142A}" presName="descendantBox" presStyleCnt="0"/>
      <dgm:spPr/>
    </dgm:pt>
    <dgm:pt modelId="{E05E8560-95DC-402D-A755-581B1352DAD1}" type="pres">
      <dgm:prSet presAssocID="{B3AF18D9-447B-4312-BE97-0DA46D9643B8}" presName="childTextBox" presStyleLbl="fgAccFollowNode1" presStyleIdx="0" presStyleCnt="2">
        <dgm:presLayoutVars>
          <dgm:bulletEnabled val="1"/>
        </dgm:presLayoutVars>
      </dgm:prSet>
      <dgm:spPr/>
    </dgm:pt>
    <dgm:pt modelId="{95CE4C03-79D9-4E96-A60C-C3EC752BFF4E}" type="pres">
      <dgm:prSet presAssocID="{5ED37DB3-014B-42C7-8250-6461F26543FF}" presName="sp" presStyleCnt="0"/>
      <dgm:spPr/>
    </dgm:pt>
    <dgm:pt modelId="{5144BC9F-279B-4633-8B73-D806CB97C137}" type="pres">
      <dgm:prSet presAssocID="{77277F62-C3CC-4DF1-9B2C-978EA71F3718}" presName="arrowAndChildren" presStyleCnt="0"/>
      <dgm:spPr/>
    </dgm:pt>
    <dgm:pt modelId="{8B61BFFA-D1BF-4586-99B2-48D9C6CF7C08}" type="pres">
      <dgm:prSet presAssocID="{77277F62-C3CC-4DF1-9B2C-978EA71F3718}" presName="parentTextArrow" presStyleLbl="node1" presStyleIdx="0" presStyleCnt="2"/>
      <dgm:spPr/>
    </dgm:pt>
    <dgm:pt modelId="{3676F018-1E4A-4E64-B48B-AB3354A06A95}" type="pres">
      <dgm:prSet presAssocID="{77277F62-C3CC-4DF1-9B2C-978EA71F3718}" presName="arrow" presStyleLbl="node1" presStyleIdx="1" presStyleCnt="2"/>
      <dgm:spPr/>
    </dgm:pt>
    <dgm:pt modelId="{59CCFF22-1A06-451D-ACC9-667184F20DE8}" type="pres">
      <dgm:prSet presAssocID="{77277F62-C3CC-4DF1-9B2C-978EA71F3718}" presName="descendantArrow" presStyleCnt="0"/>
      <dgm:spPr/>
    </dgm:pt>
    <dgm:pt modelId="{9E63678D-3683-45A9-8A58-55C9D32CC184}" type="pres">
      <dgm:prSet presAssocID="{56B5421D-4930-4DD4-8E59-32A05CD3202E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D23B8A32-A869-4056-8EB0-FCD3C3B55873}" type="presOf" srcId="{77277F62-C3CC-4DF1-9B2C-978EA71F3718}" destId="{3676F018-1E4A-4E64-B48B-AB3354A06A95}" srcOrd="1" destOrd="0" presId="urn:microsoft.com/office/officeart/2005/8/layout/process4"/>
    <dgm:cxn modelId="{ACF2BF61-FC30-4A20-9ED1-A6E8A7D0594F}" type="presOf" srcId="{B3AF18D9-447B-4312-BE97-0DA46D9643B8}" destId="{E05E8560-95DC-402D-A755-581B1352DAD1}" srcOrd="0" destOrd="0" presId="urn:microsoft.com/office/officeart/2005/8/layout/process4"/>
    <dgm:cxn modelId="{53033F4B-53DB-4D52-BF97-F4776698B709}" srcId="{E161423F-C785-452F-A7E2-917C066DD496}" destId="{77277F62-C3CC-4DF1-9B2C-978EA71F3718}" srcOrd="0" destOrd="0" parTransId="{63C0FFA8-2A31-456C-96F9-7C4098006DD2}" sibTransId="{5ED37DB3-014B-42C7-8250-6461F26543FF}"/>
    <dgm:cxn modelId="{A7CCC073-B2B1-4B53-AE4B-E3F765BCDED9}" type="presOf" srcId="{77277F62-C3CC-4DF1-9B2C-978EA71F3718}" destId="{8B61BFFA-D1BF-4586-99B2-48D9C6CF7C08}" srcOrd="0" destOrd="0" presId="urn:microsoft.com/office/officeart/2005/8/layout/process4"/>
    <dgm:cxn modelId="{8D87DE84-7C9F-46E1-ABB2-DF1BBF982673}" type="presOf" srcId="{17B18B91-8B57-4AD9-B04C-DCB0C216142A}" destId="{A8FD1A13-7E52-4BBC-B202-5A8F22E7A157}" srcOrd="0" destOrd="0" presId="urn:microsoft.com/office/officeart/2005/8/layout/process4"/>
    <dgm:cxn modelId="{2413D78A-5BB7-4CEE-97FD-992D35E3C015}" type="presOf" srcId="{17B18B91-8B57-4AD9-B04C-DCB0C216142A}" destId="{CCB54564-665C-4C28-9BC1-0993ECBC084E}" srcOrd="1" destOrd="0" presId="urn:microsoft.com/office/officeart/2005/8/layout/process4"/>
    <dgm:cxn modelId="{0D760B95-9398-4A05-8F3B-77F4E06582DE}" srcId="{17B18B91-8B57-4AD9-B04C-DCB0C216142A}" destId="{B3AF18D9-447B-4312-BE97-0DA46D9643B8}" srcOrd="0" destOrd="0" parTransId="{70ED7E7F-D04F-4EC5-A581-AE94BBB3FC21}" sibTransId="{5CFEB191-09CC-4C9B-B132-ED8B7021EBE0}"/>
    <dgm:cxn modelId="{A4A358B3-26D9-4A39-A677-6B95A8C4C7BC}" type="presOf" srcId="{E161423F-C785-452F-A7E2-917C066DD496}" destId="{CF2385E4-EB9A-4C82-B114-38F6C0B1360A}" srcOrd="0" destOrd="0" presId="urn:microsoft.com/office/officeart/2005/8/layout/process4"/>
    <dgm:cxn modelId="{64B9CBB3-FCA0-45DE-958B-E2A5593C1F93}" srcId="{E161423F-C785-452F-A7E2-917C066DD496}" destId="{17B18B91-8B57-4AD9-B04C-DCB0C216142A}" srcOrd="1" destOrd="0" parTransId="{67AFC43D-F8A3-4B89-8C45-5562E8D504E3}" sibTransId="{C9932E51-6638-4696-8969-2A6FA625D1AD}"/>
    <dgm:cxn modelId="{9F586EE9-C3A9-41AB-AEDE-3A9541FBBB0F}" srcId="{77277F62-C3CC-4DF1-9B2C-978EA71F3718}" destId="{56B5421D-4930-4DD4-8E59-32A05CD3202E}" srcOrd="0" destOrd="0" parTransId="{D3EDF851-1B80-4EE1-AC57-64663593012D}" sibTransId="{72336B37-B322-4434-ADAF-9C30543DD3CD}"/>
    <dgm:cxn modelId="{83702FF2-937D-49B1-A77D-302CCFB093CA}" type="presOf" srcId="{56B5421D-4930-4DD4-8E59-32A05CD3202E}" destId="{9E63678D-3683-45A9-8A58-55C9D32CC184}" srcOrd="0" destOrd="0" presId="urn:microsoft.com/office/officeart/2005/8/layout/process4"/>
    <dgm:cxn modelId="{E6360310-1E64-4810-A3E2-E9AD46BA7D14}" type="presParOf" srcId="{CF2385E4-EB9A-4C82-B114-38F6C0B1360A}" destId="{3E9E8794-DD3B-43F1-A4AB-0B83F177CC7D}" srcOrd="0" destOrd="0" presId="urn:microsoft.com/office/officeart/2005/8/layout/process4"/>
    <dgm:cxn modelId="{843D7C89-5A74-4CC1-95D7-603E3574198C}" type="presParOf" srcId="{3E9E8794-DD3B-43F1-A4AB-0B83F177CC7D}" destId="{A8FD1A13-7E52-4BBC-B202-5A8F22E7A157}" srcOrd="0" destOrd="0" presId="urn:microsoft.com/office/officeart/2005/8/layout/process4"/>
    <dgm:cxn modelId="{6BC08A08-5C81-4B8A-AE18-27B7B72B0C71}" type="presParOf" srcId="{3E9E8794-DD3B-43F1-A4AB-0B83F177CC7D}" destId="{CCB54564-665C-4C28-9BC1-0993ECBC084E}" srcOrd="1" destOrd="0" presId="urn:microsoft.com/office/officeart/2005/8/layout/process4"/>
    <dgm:cxn modelId="{FAEA5B28-B521-4EC0-B644-BD432006C838}" type="presParOf" srcId="{3E9E8794-DD3B-43F1-A4AB-0B83F177CC7D}" destId="{8775BA82-8C7C-4BC3-9632-A818193DB88E}" srcOrd="2" destOrd="0" presId="urn:microsoft.com/office/officeart/2005/8/layout/process4"/>
    <dgm:cxn modelId="{16D32C6A-B6F4-4684-8B67-41E9168EBFFD}" type="presParOf" srcId="{8775BA82-8C7C-4BC3-9632-A818193DB88E}" destId="{E05E8560-95DC-402D-A755-581B1352DAD1}" srcOrd="0" destOrd="0" presId="urn:microsoft.com/office/officeart/2005/8/layout/process4"/>
    <dgm:cxn modelId="{367E64F1-72A2-4AF2-8835-3F3704A26C23}" type="presParOf" srcId="{CF2385E4-EB9A-4C82-B114-38F6C0B1360A}" destId="{95CE4C03-79D9-4E96-A60C-C3EC752BFF4E}" srcOrd="1" destOrd="0" presId="urn:microsoft.com/office/officeart/2005/8/layout/process4"/>
    <dgm:cxn modelId="{ED049404-5F21-435A-B1B9-206D99031698}" type="presParOf" srcId="{CF2385E4-EB9A-4C82-B114-38F6C0B1360A}" destId="{5144BC9F-279B-4633-8B73-D806CB97C137}" srcOrd="2" destOrd="0" presId="urn:microsoft.com/office/officeart/2005/8/layout/process4"/>
    <dgm:cxn modelId="{83147F4B-E94E-468D-B466-A91982D6C97B}" type="presParOf" srcId="{5144BC9F-279B-4633-8B73-D806CB97C137}" destId="{8B61BFFA-D1BF-4586-99B2-48D9C6CF7C08}" srcOrd="0" destOrd="0" presId="urn:microsoft.com/office/officeart/2005/8/layout/process4"/>
    <dgm:cxn modelId="{49F910AD-3750-451C-BC3C-A9885085FA99}" type="presParOf" srcId="{5144BC9F-279B-4633-8B73-D806CB97C137}" destId="{3676F018-1E4A-4E64-B48B-AB3354A06A95}" srcOrd="1" destOrd="0" presId="urn:microsoft.com/office/officeart/2005/8/layout/process4"/>
    <dgm:cxn modelId="{AC3386DA-677F-4978-90C4-340F16E7738F}" type="presParOf" srcId="{5144BC9F-279B-4633-8B73-D806CB97C137}" destId="{59CCFF22-1A06-451D-ACC9-667184F20DE8}" srcOrd="2" destOrd="0" presId="urn:microsoft.com/office/officeart/2005/8/layout/process4"/>
    <dgm:cxn modelId="{E99C67BF-1400-4461-BAE9-F75EBE154513}" type="presParOf" srcId="{59CCFF22-1A06-451D-ACC9-667184F20DE8}" destId="{9E63678D-3683-45A9-8A58-55C9D32CC1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F59A2A-7CD7-48C9-8B63-2EB133C5276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18EC02-F2E4-47B6-A280-78B52CCA601C}">
      <dgm:prSet custT="1"/>
      <dgm:spPr/>
      <dgm:t>
        <a:bodyPr/>
        <a:lstStyle/>
        <a:p>
          <a:pPr rtl="0"/>
          <a:r>
            <a:rPr lang="es-CO" sz="1200" dirty="0">
              <a:latin typeface="Arial Rounded MT Bold" panose="020F0704030504030204" pitchFamily="34" charset="0"/>
            </a:rPr>
            <a:t>Fortalecer la escuela de padres en las zonas rurales</a:t>
          </a:r>
        </a:p>
      </dgm:t>
    </dgm:pt>
    <dgm:pt modelId="{A1137411-AC8F-428D-9077-DF8640C0802A}" type="parTrans" cxnId="{41205D4C-F2AA-4E95-9D95-40694EB8BFF5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8391E241-E2ED-41F2-B8AC-0786B9BF13FF}" type="sibTrans" cxnId="{41205D4C-F2AA-4E95-9D95-40694EB8BFF5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0DAB21AD-8495-469B-986C-ED976E6E11E5}">
      <dgm:prSet custT="1"/>
      <dgm:spPr/>
      <dgm:t>
        <a:bodyPr/>
        <a:lstStyle/>
        <a:p>
          <a:pPr algn="ctr" rtl="0"/>
          <a:r>
            <a:rPr lang="es-CO" sz="1200" dirty="0">
              <a:latin typeface="Arial Rounded MT Bold" panose="020F0704030504030204" pitchFamily="34" charset="0"/>
            </a:rPr>
            <a:t>Participación de padres de familia de los niveles de preescolar y primaria en el aula escolar</a:t>
          </a:r>
        </a:p>
      </dgm:t>
    </dgm:pt>
    <dgm:pt modelId="{B105ABC7-F128-48D4-A54A-91CE97B34215}" type="parTrans" cxnId="{EB31DAF0-0367-46B6-B617-0E0359FE04D7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F79AF0CC-7849-4A02-ABB2-989A989F9B93}" type="sibTrans" cxnId="{EB31DAF0-0367-46B6-B617-0E0359FE04D7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F02DD6C2-7C61-4751-902F-4086F1DF7806}">
      <dgm:prSet custT="1"/>
      <dgm:spPr/>
      <dgm:t>
        <a:bodyPr/>
        <a:lstStyle/>
        <a:p>
          <a:pPr rtl="0"/>
          <a:r>
            <a:rPr lang="es-CO" sz="1200" dirty="0">
              <a:latin typeface="Arial Rounded MT Bold" panose="020F0704030504030204" pitchFamily="34" charset="0"/>
            </a:rPr>
            <a:t>Apoyar el desarrollo de proyectos de vida de niños y adolescentes (en secundaria) con padres de familia</a:t>
          </a:r>
        </a:p>
      </dgm:t>
    </dgm:pt>
    <dgm:pt modelId="{ADA00559-E5D7-4560-98AD-E7B973080606}" type="parTrans" cxnId="{71BDE0EE-684A-4862-B141-E4B749DBD6C6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FA5A323B-9B51-4529-B2C7-E5C84339F4FB}" type="sibTrans" cxnId="{71BDE0EE-684A-4862-B141-E4B749DBD6C6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8EAD2045-F921-4762-A067-6AE155E7418F}">
      <dgm:prSet custT="1"/>
      <dgm:spPr/>
      <dgm:t>
        <a:bodyPr/>
        <a:lstStyle/>
        <a:p>
          <a:pPr rtl="0"/>
          <a:r>
            <a:rPr lang="es-ES" sz="1200" b="1" dirty="0">
              <a:latin typeface="Arial Rounded MT Bold" panose="020F0704030504030204" pitchFamily="34" charset="0"/>
            </a:rPr>
            <a:t>A</a:t>
          </a:r>
          <a:r>
            <a:rPr lang="es-ES" sz="1200" dirty="0">
              <a:latin typeface="Arial Rounded MT Bold" panose="020F0704030504030204" pitchFamily="34" charset="0"/>
            </a:rPr>
            <a:t>lfabetización con uso del tiempo libre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EFDFB1A6-C1F5-4C7C-83F1-71C0DE5AFE7E}" type="parTrans" cxnId="{7911721F-9167-43F2-A27B-82DEFB68E50B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8ECF13DB-FA09-4745-A214-0FE4A6B08CF1}" type="sibTrans" cxnId="{7911721F-9167-43F2-A27B-82DEFB68E50B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8098797A-DBE5-40C6-9F2A-BA3C7C7953B3}">
      <dgm:prSet custT="1"/>
      <dgm:spPr/>
      <dgm:t>
        <a:bodyPr/>
        <a:lstStyle/>
        <a:p>
          <a:r>
            <a:rPr lang="es-ES" sz="1200" dirty="0">
              <a:latin typeface="Arial Rounded MT Bold" panose="020F0704030504030204" pitchFamily="34" charset="0"/>
            </a:rPr>
            <a:t>Educación formal pero también información para la creación de redes sociales o de padres que trabajen por el territorio y la reconstruir la memoria histórica, por empoderar a sus habitantes sobre la importancia que tiene lo rural para ciudad y para sí mismos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D69DCDA0-C25E-490D-90E7-5C44B69ECD5F}" type="parTrans" cxnId="{AFC9200D-7D79-4485-A8B8-B762BC6A6487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F351CD16-D4CA-4C61-B4AD-8EF3EFB83A77}" type="sibTrans" cxnId="{AFC9200D-7D79-4485-A8B8-B762BC6A6487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0D1586D3-A012-4AD3-A4BB-CE7C6B74BBBB}">
      <dgm:prSet custT="1"/>
      <dgm:spPr/>
      <dgm:t>
        <a:bodyPr/>
        <a:lstStyle/>
        <a:p>
          <a:r>
            <a:rPr lang="es-ES" sz="1200" b="0" dirty="0">
              <a:latin typeface="Arial Rounded MT Bold" panose="020F0704030504030204" pitchFamily="34" charset="0"/>
            </a:rPr>
            <a:t>Cada colegio incluirá en su PEI o PIER una estrategia que involucre a padres de familia, acudientes y estudiantes, para que a partir de la básica secundaria se avance en la definición y puesta en práctica de proyectos de vida de los jóvenes</a:t>
          </a:r>
          <a:endParaRPr lang="es-CO" sz="1200" b="0" dirty="0">
            <a:latin typeface="Arial Rounded MT Bold" panose="020F0704030504030204" pitchFamily="34" charset="0"/>
          </a:endParaRPr>
        </a:p>
      </dgm:t>
    </dgm:pt>
    <dgm:pt modelId="{39BF0BEE-35D6-4DDD-89EC-C5D31508DC18}" type="parTrans" cxnId="{68901E9B-7619-4BBC-9FED-EC9052735FAD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74BFE7F2-6D1E-4E6F-B845-98990FC76DE5}" type="sibTrans" cxnId="{68901E9B-7619-4BBC-9FED-EC9052735FAD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24501D51-90BB-4DBE-8D35-1876A332BF98}">
      <dgm:prSet custT="1"/>
      <dgm:spPr/>
      <dgm:t>
        <a:bodyPr/>
        <a:lstStyle/>
        <a:p>
          <a:pPr algn="ctr"/>
          <a:r>
            <a:rPr lang="es-ES" sz="1200" dirty="0">
              <a:latin typeface="Arial Rounded MT Bold" panose="020F0704030504030204" pitchFamily="34" charset="0"/>
            </a:rPr>
            <a:t>Cada colegio promoverá con los padres de familia o acudientes su asistencia al aula escolar por lo menos 2 o 3 veces al año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C4BEB793-2512-46C5-94ED-8092325078A2}" type="parTrans" cxnId="{DCDFDC7F-977F-475D-BF4D-AB54B5E3622F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0AF25032-C297-4455-9738-CCCA47A98E4A}" type="sibTrans" cxnId="{DCDFDC7F-977F-475D-BF4D-AB54B5E3622F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A5DC4817-CE87-417B-A658-444BEBD86C88}">
      <dgm:prSet custT="1"/>
      <dgm:spPr/>
      <dgm:t>
        <a:bodyPr/>
        <a:lstStyle/>
        <a:p>
          <a:r>
            <a:rPr lang="es-ES" sz="1200">
              <a:latin typeface="Arial Rounded MT Bold" panose="020F0704030504030204" pitchFamily="34" charset="0"/>
              <a:ea typeface="Arial Rounded MT Bold" charset="0"/>
              <a:cs typeface="Arial Rounded MT Bold" charset="0"/>
            </a:rPr>
            <a:t>Promover proyectos productivos que involucren a la comunidad educativa en general, especialmente a padres de familia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B14023BD-3124-451B-BA1E-124A02F8A1C7}" type="parTrans" cxnId="{C70CFD79-F864-4F40-ADB4-84DC78E84738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7EE899BE-C606-4656-80A0-D5E493B29F93}" type="sibTrans" cxnId="{C70CFD79-F864-4F40-ADB4-84DC78E84738}">
      <dgm:prSet/>
      <dgm:spPr/>
      <dgm:t>
        <a:bodyPr/>
        <a:lstStyle/>
        <a:p>
          <a:endParaRPr lang="es-ES" sz="1200">
            <a:latin typeface="Arial Rounded MT Bold" panose="020F0704030504030204" pitchFamily="34" charset="0"/>
          </a:endParaRPr>
        </a:p>
      </dgm:t>
    </dgm:pt>
    <dgm:pt modelId="{69DEF965-CAA0-4662-8D4C-772E717F8BE0}" type="pres">
      <dgm:prSet presAssocID="{3EF59A2A-7CD7-48C9-8B63-2EB133C52766}" presName="Name0" presStyleCnt="0">
        <dgm:presLayoutVars>
          <dgm:dir/>
          <dgm:animLvl val="lvl"/>
          <dgm:resizeHandles val="exact"/>
        </dgm:presLayoutVars>
      </dgm:prSet>
      <dgm:spPr/>
    </dgm:pt>
    <dgm:pt modelId="{7C6DFD72-C984-47A5-A719-8EDEA3060CA6}" type="pres">
      <dgm:prSet presAssocID="{8EAD2045-F921-4762-A067-6AE155E7418F}" presName="boxAndChildren" presStyleCnt="0"/>
      <dgm:spPr/>
    </dgm:pt>
    <dgm:pt modelId="{E0B1B786-DC05-4AE8-BE2C-0BB8B7B91C6F}" type="pres">
      <dgm:prSet presAssocID="{8EAD2045-F921-4762-A067-6AE155E7418F}" presName="parentTextBox" presStyleLbl="node1" presStyleIdx="0" presStyleCnt="4"/>
      <dgm:spPr/>
    </dgm:pt>
    <dgm:pt modelId="{F8AE5A34-AA89-401C-A6EC-0BE8E340A731}" type="pres">
      <dgm:prSet presAssocID="{8EAD2045-F921-4762-A067-6AE155E7418F}" presName="entireBox" presStyleLbl="node1" presStyleIdx="0" presStyleCnt="4"/>
      <dgm:spPr/>
    </dgm:pt>
    <dgm:pt modelId="{4BC6ED4E-DD80-4E7C-8CB2-4040F34E17BF}" type="pres">
      <dgm:prSet presAssocID="{8EAD2045-F921-4762-A067-6AE155E7418F}" presName="descendantBox" presStyleCnt="0"/>
      <dgm:spPr/>
    </dgm:pt>
    <dgm:pt modelId="{79FEDAF3-8AB3-4ABE-81D8-A7AD52EB529C}" type="pres">
      <dgm:prSet presAssocID="{8098797A-DBE5-40C6-9F2A-BA3C7C7953B3}" presName="childTextBox" presStyleLbl="fgAccFollowNode1" presStyleIdx="0" presStyleCnt="4">
        <dgm:presLayoutVars>
          <dgm:bulletEnabled val="1"/>
        </dgm:presLayoutVars>
      </dgm:prSet>
      <dgm:spPr/>
    </dgm:pt>
    <dgm:pt modelId="{57761D5B-86C5-4582-B087-D60E843FA21B}" type="pres">
      <dgm:prSet presAssocID="{FA5A323B-9B51-4529-B2C7-E5C84339F4FB}" presName="sp" presStyleCnt="0"/>
      <dgm:spPr/>
    </dgm:pt>
    <dgm:pt modelId="{4596E258-8FDF-4719-A039-D878B5995105}" type="pres">
      <dgm:prSet presAssocID="{F02DD6C2-7C61-4751-902F-4086F1DF7806}" presName="arrowAndChildren" presStyleCnt="0"/>
      <dgm:spPr/>
    </dgm:pt>
    <dgm:pt modelId="{32F607AC-53C2-4DF7-9CA0-C9CDC29BE1BD}" type="pres">
      <dgm:prSet presAssocID="{F02DD6C2-7C61-4751-902F-4086F1DF7806}" presName="parentTextArrow" presStyleLbl="node1" presStyleIdx="0" presStyleCnt="4"/>
      <dgm:spPr/>
    </dgm:pt>
    <dgm:pt modelId="{425285B1-1DBC-431D-9EEB-4349228E8239}" type="pres">
      <dgm:prSet presAssocID="{F02DD6C2-7C61-4751-902F-4086F1DF7806}" presName="arrow" presStyleLbl="node1" presStyleIdx="1" presStyleCnt="4"/>
      <dgm:spPr/>
    </dgm:pt>
    <dgm:pt modelId="{556ED4E5-32E9-4AD9-8051-E650E1B24523}" type="pres">
      <dgm:prSet presAssocID="{F02DD6C2-7C61-4751-902F-4086F1DF7806}" presName="descendantArrow" presStyleCnt="0"/>
      <dgm:spPr/>
    </dgm:pt>
    <dgm:pt modelId="{69A2E1BE-2B95-4ABB-8388-EC246DD2D44E}" type="pres">
      <dgm:prSet presAssocID="{0D1586D3-A012-4AD3-A4BB-CE7C6B74BBBB}" presName="childTextArrow" presStyleLbl="fgAccFollowNode1" presStyleIdx="1" presStyleCnt="4">
        <dgm:presLayoutVars>
          <dgm:bulletEnabled val="1"/>
        </dgm:presLayoutVars>
      </dgm:prSet>
      <dgm:spPr/>
    </dgm:pt>
    <dgm:pt modelId="{7EC04DCA-0436-46B7-B4A0-51B1711AFE1D}" type="pres">
      <dgm:prSet presAssocID="{F79AF0CC-7849-4A02-ABB2-989A989F9B93}" presName="sp" presStyleCnt="0"/>
      <dgm:spPr/>
    </dgm:pt>
    <dgm:pt modelId="{10FF85F9-EBE0-4E5F-B887-A824C41465A4}" type="pres">
      <dgm:prSet presAssocID="{0DAB21AD-8495-469B-986C-ED976E6E11E5}" presName="arrowAndChildren" presStyleCnt="0"/>
      <dgm:spPr/>
    </dgm:pt>
    <dgm:pt modelId="{B0A2DB9C-C719-4DB6-A031-938A529FBEA9}" type="pres">
      <dgm:prSet presAssocID="{0DAB21AD-8495-469B-986C-ED976E6E11E5}" presName="parentTextArrow" presStyleLbl="node1" presStyleIdx="1" presStyleCnt="4"/>
      <dgm:spPr/>
    </dgm:pt>
    <dgm:pt modelId="{AEBE0009-8F75-4108-B676-8904B03CF7E5}" type="pres">
      <dgm:prSet presAssocID="{0DAB21AD-8495-469B-986C-ED976E6E11E5}" presName="arrow" presStyleLbl="node1" presStyleIdx="2" presStyleCnt="4"/>
      <dgm:spPr/>
    </dgm:pt>
    <dgm:pt modelId="{7FAF5233-3EA6-490C-870C-0280932A274E}" type="pres">
      <dgm:prSet presAssocID="{0DAB21AD-8495-469B-986C-ED976E6E11E5}" presName="descendantArrow" presStyleCnt="0"/>
      <dgm:spPr/>
    </dgm:pt>
    <dgm:pt modelId="{B5E602D4-1DCE-4169-B55E-94E9542C192F}" type="pres">
      <dgm:prSet presAssocID="{24501D51-90BB-4DBE-8D35-1876A332BF98}" presName="childTextArrow" presStyleLbl="fgAccFollowNode1" presStyleIdx="2" presStyleCnt="4">
        <dgm:presLayoutVars>
          <dgm:bulletEnabled val="1"/>
        </dgm:presLayoutVars>
      </dgm:prSet>
      <dgm:spPr/>
    </dgm:pt>
    <dgm:pt modelId="{28586BA8-98C3-4F66-99B2-A7E32F7A5BC1}" type="pres">
      <dgm:prSet presAssocID="{8391E241-E2ED-41F2-B8AC-0786B9BF13FF}" presName="sp" presStyleCnt="0"/>
      <dgm:spPr/>
    </dgm:pt>
    <dgm:pt modelId="{42714791-B4E7-4467-AF58-41048A976AEE}" type="pres">
      <dgm:prSet presAssocID="{0318EC02-F2E4-47B6-A280-78B52CCA601C}" presName="arrowAndChildren" presStyleCnt="0"/>
      <dgm:spPr/>
    </dgm:pt>
    <dgm:pt modelId="{4091515E-CE30-4B17-B854-39C43DF134CD}" type="pres">
      <dgm:prSet presAssocID="{0318EC02-F2E4-47B6-A280-78B52CCA601C}" presName="parentTextArrow" presStyleLbl="node1" presStyleIdx="2" presStyleCnt="4" custLinFactNeighborX="5005" custLinFactNeighborY="-43140"/>
      <dgm:spPr/>
    </dgm:pt>
    <dgm:pt modelId="{5F1ACDA2-08EE-45A9-ADE1-F81701539661}" type="pres">
      <dgm:prSet presAssocID="{0318EC02-F2E4-47B6-A280-78B52CCA601C}" presName="arrow" presStyleLbl="node1" presStyleIdx="3" presStyleCnt="4"/>
      <dgm:spPr/>
    </dgm:pt>
    <dgm:pt modelId="{941C4A04-D032-428F-8B60-7D587327C158}" type="pres">
      <dgm:prSet presAssocID="{0318EC02-F2E4-47B6-A280-78B52CCA601C}" presName="descendantArrow" presStyleCnt="0"/>
      <dgm:spPr/>
    </dgm:pt>
    <dgm:pt modelId="{4A8C5287-C71D-4B55-9553-0DDFE4928CBB}" type="pres">
      <dgm:prSet presAssocID="{A5DC4817-CE87-417B-A658-444BEBD86C8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0803609-26CE-4968-BED3-8EAB2240A7FD}" type="presOf" srcId="{8EAD2045-F921-4762-A067-6AE155E7418F}" destId="{F8AE5A34-AA89-401C-A6EC-0BE8E340A731}" srcOrd="1" destOrd="0" presId="urn:microsoft.com/office/officeart/2005/8/layout/process4"/>
    <dgm:cxn modelId="{AFC9200D-7D79-4485-A8B8-B762BC6A6487}" srcId="{8EAD2045-F921-4762-A067-6AE155E7418F}" destId="{8098797A-DBE5-40C6-9F2A-BA3C7C7953B3}" srcOrd="0" destOrd="0" parTransId="{D69DCDA0-C25E-490D-90E7-5C44B69ECD5F}" sibTransId="{F351CD16-D4CA-4C61-B4AD-8EF3EFB83A77}"/>
    <dgm:cxn modelId="{7911721F-9167-43F2-A27B-82DEFB68E50B}" srcId="{3EF59A2A-7CD7-48C9-8B63-2EB133C52766}" destId="{8EAD2045-F921-4762-A067-6AE155E7418F}" srcOrd="3" destOrd="0" parTransId="{EFDFB1A6-C1F5-4C7C-83F1-71C0DE5AFE7E}" sibTransId="{8ECF13DB-FA09-4745-A214-0FE4A6B08CF1}"/>
    <dgm:cxn modelId="{5A2CDE33-2CCF-4739-B550-4F35F8A2B409}" type="presOf" srcId="{0DAB21AD-8495-469B-986C-ED976E6E11E5}" destId="{AEBE0009-8F75-4108-B676-8904B03CF7E5}" srcOrd="1" destOrd="0" presId="urn:microsoft.com/office/officeart/2005/8/layout/process4"/>
    <dgm:cxn modelId="{1B89AD5D-3B69-4EEB-A3C8-46BDDE89CE25}" type="presOf" srcId="{F02DD6C2-7C61-4751-902F-4086F1DF7806}" destId="{32F607AC-53C2-4DF7-9CA0-C9CDC29BE1BD}" srcOrd="0" destOrd="0" presId="urn:microsoft.com/office/officeart/2005/8/layout/process4"/>
    <dgm:cxn modelId="{25460D64-9B23-4073-989E-BB24822D2CB5}" type="presOf" srcId="{F02DD6C2-7C61-4751-902F-4086F1DF7806}" destId="{425285B1-1DBC-431D-9EEB-4349228E8239}" srcOrd="1" destOrd="0" presId="urn:microsoft.com/office/officeart/2005/8/layout/process4"/>
    <dgm:cxn modelId="{41205D4C-F2AA-4E95-9D95-40694EB8BFF5}" srcId="{3EF59A2A-7CD7-48C9-8B63-2EB133C52766}" destId="{0318EC02-F2E4-47B6-A280-78B52CCA601C}" srcOrd="0" destOrd="0" parTransId="{A1137411-AC8F-428D-9077-DF8640C0802A}" sibTransId="{8391E241-E2ED-41F2-B8AC-0786B9BF13FF}"/>
    <dgm:cxn modelId="{543C2C58-898D-437A-B184-0F36CDB2084B}" type="presOf" srcId="{3EF59A2A-7CD7-48C9-8B63-2EB133C52766}" destId="{69DEF965-CAA0-4662-8D4C-772E717F8BE0}" srcOrd="0" destOrd="0" presId="urn:microsoft.com/office/officeart/2005/8/layout/process4"/>
    <dgm:cxn modelId="{C70CFD79-F864-4F40-ADB4-84DC78E84738}" srcId="{0318EC02-F2E4-47B6-A280-78B52CCA601C}" destId="{A5DC4817-CE87-417B-A658-444BEBD86C88}" srcOrd="0" destOrd="0" parTransId="{B14023BD-3124-451B-BA1E-124A02F8A1C7}" sibTransId="{7EE899BE-C606-4656-80A0-D5E493B29F93}"/>
    <dgm:cxn modelId="{DDD5DF7B-82C9-4CA5-AB46-7D9E1512C1DE}" type="presOf" srcId="{24501D51-90BB-4DBE-8D35-1876A332BF98}" destId="{B5E602D4-1DCE-4169-B55E-94E9542C192F}" srcOrd="0" destOrd="0" presId="urn:microsoft.com/office/officeart/2005/8/layout/process4"/>
    <dgm:cxn modelId="{DCDFDC7F-977F-475D-BF4D-AB54B5E3622F}" srcId="{0DAB21AD-8495-469B-986C-ED976E6E11E5}" destId="{24501D51-90BB-4DBE-8D35-1876A332BF98}" srcOrd="0" destOrd="0" parTransId="{C4BEB793-2512-46C5-94ED-8092325078A2}" sibTransId="{0AF25032-C297-4455-9738-CCCA47A98E4A}"/>
    <dgm:cxn modelId="{588C3E88-B97D-4A47-BB2B-428987F61B37}" type="presOf" srcId="{0318EC02-F2E4-47B6-A280-78B52CCA601C}" destId="{4091515E-CE30-4B17-B854-39C43DF134CD}" srcOrd="0" destOrd="0" presId="urn:microsoft.com/office/officeart/2005/8/layout/process4"/>
    <dgm:cxn modelId="{E7FDCE9A-A4D3-406E-8926-2619AEF0FFF4}" type="presOf" srcId="{0DAB21AD-8495-469B-986C-ED976E6E11E5}" destId="{B0A2DB9C-C719-4DB6-A031-938A529FBEA9}" srcOrd="0" destOrd="0" presId="urn:microsoft.com/office/officeart/2005/8/layout/process4"/>
    <dgm:cxn modelId="{68901E9B-7619-4BBC-9FED-EC9052735FAD}" srcId="{F02DD6C2-7C61-4751-902F-4086F1DF7806}" destId="{0D1586D3-A012-4AD3-A4BB-CE7C6B74BBBB}" srcOrd="0" destOrd="0" parTransId="{39BF0BEE-35D6-4DDD-89EC-C5D31508DC18}" sibTransId="{74BFE7F2-6D1E-4E6F-B845-98990FC76DE5}"/>
    <dgm:cxn modelId="{296FF3A7-F78A-46B2-85B3-621E221A6CC5}" type="presOf" srcId="{8098797A-DBE5-40C6-9F2A-BA3C7C7953B3}" destId="{79FEDAF3-8AB3-4ABE-81D8-A7AD52EB529C}" srcOrd="0" destOrd="0" presId="urn:microsoft.com/office/officeart/2005/8/layout/process4"/>
    <dgm:cxn modelId="{0C02BEE4-9DA9-4E43-9685-A63EE516B407}" type="presOf" srcId="{A5DC4817-CE87-417B-A658-444BEBD86C88}" destId="{4A8C5287-C71D-4B55-9553-0DDFE4928CBB}" srcOrd="0" destOrd="0" presId="urn:microsoft.com/office/officeart/2005/8/layout/process4"/>
    <dgm:cxn modelId="{C97316EB-246D-436F-BB76-F48ECA4F0DB8}" type="presOf" srcId="{0D1586D3-A012-4AD3-A4BB-CE7C6B74BBBB}" destId="{69A2E1BE-2B95-4ABB-8388-EC246DD2D44E}" srcOrd="0" destOrd="0" presId="urn:microsoft.com/office/officeart/2005/8/layout/process4"/>
    <dgm:cxn modelId="{0E8AD2EB-706F-48F8-B7D8-5EF75003E356}" type="presOf" srcId="{0318EC02-F2E4-47B6-A280-78B52CCA601C}" destId="{5F1ACDA2-08EE-45A9-ADE1-F81701539661}" srcOrd="1" destOrd="0" presId="urn:microsoft.com/office/officeart/2005/8/layout/process4"/>
    <dgm:cxn modelId="{71BDE0EE-684A-4862-B141-E4B749DBD6C6}" srcId="{3EF59A2A-7CD7-48C9-8B63-2EB133C52766}" destId="{F02DD6C2-7C61-4751-902F-4086F1DF7806}" srcOrd="2" destOrd="0" parTransId="{ADA00559-E5D7-4560-98AD-E7B973080606}" sibTransId="{FA5A323B-9B51-4529-B2C7-E5C84339F4FB}"/>
    <dgm:cxn modelId="{EB31DAF0-0367-46B6-B617-0E0359FE04D7}" srcId="{3EF59A2A-7CD7-48C9-8B63-2EB133C52766}" destId="{0DAB21AD-8495-469B-986C-ED976E6E11E5}" srcOrd="1" destOrd="0" parTransId="{B105ABC7-F128-48D4-A54A-91CE97B34215}" sibTransId="{F79AF0CC-7849-4A02-ABB2-989A989F9B93}"/>
    <dgm:cxn modelId="{A0BD0EF1-5048-4A4E-96B7-6EF7DEBCC8DD}" type="presOf" srcId="{8EAD2045-F921-4762-A067-6AE155E7418F}" destId="{E0B1B786-DC05-4AE8-BE2C-0BB8B7B91C6F}" srcOrd="0" destOrd="0" presId="urn:microsoft.com/office/officeart/2005/8/layout/process4"/>
    <dgm:cxn modelId="{EB9E7152-F1D6-49A8-AFEC-FE3E2E90CBDA}" type="presParOf" srcId="{69DEF965-CAA0-4662-8D4C-772E717F8BE0}" destId="{7C6DFD72-C984-47A5-A719-8EDEA3060CA6}" srcOrd="0" destOrd="0" presId="urn:microsoft.com/office/officeart/2005/8/layout/process4"/>
    <dgm:cxn modelId="{82998814-8A53-4DD0-81FB-BE1FAF480CAC}" type="presParOf" srcId="{7C6DFD72-C984-47A5-A719-8EDEA3060CA6}" destId="{E0B1B786-DC05-4AE8-BE2C-0BB8B7B91C6F}" srcOrd="0" destOrd="0" presId="urn:microsoft.com/office/officeart/2005/8/layout/process4"/>
    <dgm:cxn modelId="{D939EC22-ECFB-4F36-8848-56974902FC03}" type="presParOf" srcId="{7C6DFD72-C984-47A5-A719-8EDEA3060CA6}" destId="{F8AE5A34-AA89-401C-A6EC-0BE8E340A731}" srcOrd="1" destOrd="0" presId="urn:microsoft.com/office/officeart/2005/8/layout/process4"/>
    <dgm:cxn modelId="{57E877E3-033A-42C0-821F-9EC272E44F68}" type="presParOf" srcId="{7C6DFD72-C984-47A5-A719-8EDEA3060CA6}" destId="{4BC6ED4E-DD80-4E7C-8CB2-4040F34E17BF}" srcOrd="2" destOrd="0" presId="urn:microsoft.com/office/officeart/2005/8/layout/process4"/>
    <dgm:cxn modelId="{0D2A45C7-8B3F-4EA9-AD9F-511858A3E0E1}" type="presParOf" srcId="{4BC6ED4E-DD80-4E7C-8CB2-4040F34E17BF}" destId="{79FEDAF3-8AB3-4ABE-81D8-A7AD52EB529C}" srcOrd="0" destOrd="0" presId="urn:microsoft.com/office/officeart/2005/8/layout/process4"/>
    <dgm:cxn modelId="{6652D466-5985-477E-8009-0DB13216986E}" type="presParOf" srcId="{69DEF965-CAA0-4662-8D4C-772E717F8BE0}" destId="{57761D5B-86C5-4582-B087-D60E843FA21B}" srcOrd="1" destOrd="0" presId="urn:microsoft.com/office/officeart/2005/8/layout/process4"/>
    <dgm:cxn modelId="{DAB89245-26BF-472B-B5EC-9C5B407BF3F0}" type="presParOf" srcId="{69DEF965-CAA0-4662-8D4C-772E717F8BE0}" destId="{4596E258-8FDF-4719-A039-D878B5995105}" srcOrd="2" destOrd="0" presId="urn:microsoft.com/office/officeart/2005/8/layout/process4"/>
    <dgm:cxn modelId="{AEA5A61E-707E-428F-B16D-3982D9ECBF11}" type="presParOf" srcId="{4596E258-8FDF-4719-A039-D878B5995105}" destId="{32F607AC-53C2-4DF7-9CA0-C9CDC29BE1BD}" srcOrd="0" destOrd="0" presId="urn:microsoft.com/office/officeart/2005/8/layout/process4"/>
    <dgm:cxn modelId="{BBD16A3C-41E2-4E94-B257-44A824B06196}" type="presParOf" srcId="{4596E258-8FDF-4719-A039-D878B5995105}" destId="{425285B1-1DBC-431D-9EEB-4349228E8239}" srcOrd="1" destOrd="0" presId="urn:microsoft.com/office/officeart/2005/8/layout/process4"/>
    <dgm:cxn modelId="{18CE4738-BC04-4276-9F78-DFF6E28EBDD1}" type="presParOf" srcId="{4596E258-8FDF-4719-A039-D878B5995105}" destId="{556ED4E5-32E9-4AD9-8051-E650E1B24523}" srcOrd="2" destOrd="0" presId="urn:microsoft.com/office/officeart/2005/8/layout/process4"/>
    <dgm:cxn modelId="{F4E70FE1-A8B9-4D72-AC4A-7DCB987D07EA}" type="presParOf" srcId="{556ED4E5-32E9-4AD9-8051-E650E1B24523}" destId="{69A2E1BE-2B95-4ABB-8388-EC246DD2D44E}" srcOrd="0" destOrd="0" presId="urn:microsoft.com/office/officeart/2005/8/layout/process4"/>
    <dgm:cxn modelId="{456A0D0B-442D-4EC3-BAFC-D32F274F26B9}" type="presParOf" srcId="{69DEF965-CAA0-4662-8D4C-772E717F8BE0}" destId="{7EC04DCA-0436-46B7-B4A0-51B1711AFE1D}" srcOrd="3" destOrd="0" presId="urn:microsoft.com/office/officeart/2005/8/layout/process4"/>
    <dgm:cxn modelId="{59D69B36-00CC-40DF-AFA3-9959CF120F6E}" type="presParOf" srcId="{69DEF965-CAA0-4662-8D4C-772E717F8BE0}" destId="{10FF85F9-EBE0-4E5F-B887-A824C41465A4}" srcOrd="4" destOrd="0" presId="urn:microsoft.com/office/officeart/2005/8/layout/process4"/>
    <dgm:cxn modelId="{8CE0D7BE-BF6F-4BB6-AD59-2D046F7A0C6A}" type="presParOf" srcId="{10FF85F9-EBE0-4E5F-B887-A824C41465A4}" destId="{B0A2DB9C-C719-4DB6-A031-938A529FBEA9}" srcOrd="0" destOrd="0" presId="urn:microsoft.com/office/officeart/2005/8/layout/process4"/>
    <dgm:cxn modelId="{C3DDFADF-72C6-4F47-AC04-7D9F4CAD8A80}" type="presParOf" srcId="{10FF85F9-EBE0-4E5F-B887-A824C41465A4}" destId="{AEBE0009-8F75-4108-B676-8904B03CF7E5}" srcOrd="1" destOrd="0" presId="urn:microsoft.com/office/officeart/2005/8/layout/process4"/>
    <dgm:cxn modelId="{38C50B28-AC21-4ADD-8A16-6627715C0B35}" type="presParOf" srcId="{10FF85F9-EBE0-4E5F-B887-A824C41465A4}" destId="{7FAF5233-3EA6-490C-870C-0280932A274E}" srcOrd="2" destOrd="0" presId="urn:microsoft.com/office/officeart/2005/8/layout/process4"/>
    <dgm:cxn modelId="{A17E5864-DCA6-440D-BDB5-417CF712146E}" type="presParOf" srcId="{7FAF5233-3EA6-490C-870C-0280932A274E}" destId="{B5E602D4-1DCE-4169-B55E-94E9542C192F}" srcOrd="0" destOrd="0" presId="urn:microsoft.com/office/officeart/2005/8/layout/process4"/>
    <dgm:cxn modelId="{22D4E59B-18F4-45E7-A87C-E5A577CFD799}" type="presParOf" srcId="{69DEF965-CAA0-4662-8D4C-772E717F8BE0}" destId="{28586BA8-98C3-4F66-99B2-A7E32F7A5BC1}" srcOrd="5" destOrd="0" presId="urn:microsoft.com/office/officeart/2005/8/layout/process4"/>
    <dgm:cxn modelId="{53EDDD77-5310-4ADB-A250-EA1062A23F9A}" type="presParOf" srcId="{69DEF965-CAA0-4662-8D4C-772E717F8BE0}" destId="{42714791-B4E7-4467-AF58-41048A976AEE}" srcOrd="6" destOrd="0" presId="urn:microsoft.com/office/officeart/2005/8/layout/process4"/>
    <dgm:cxn modelId="{133F095B-CAD8-4D6C-8A20-8DEFDF3958CA}" type="presParOf" srcId="{42714791-B4E7-4467-AF58-41048A976AEE}" destId="{4091515E-CE30-4B17-B854-39C43DF134CD}" srcOrd="0" destOrd="0" presId="urn:microsoft.com/office/officeart/2005/8/layout/process4"/>
    <dgm:cxn modelId="{07F56089-B6CA-45CA-86E0-97345B608AE6}" type="presParOf" srcId="{42714791-B4E7-4467-AF58-41048A976AEE}" destId="{5F1ACDA2-08EE-45A9-ADE1-F81701539661}" srcOrd="1" destOrd="0" presId="urn:microsoft.com/office/officeart/2005/8/layout/process4"/>
    <dgm:cxn modelId="{7D13FD43-9CC9-43C6-8A90-33DCEE75F1A6}" type="presParOf" srcId="{42714791-B4E7-4467-AF58-41048A976AEE}" destId="{941C4A04-D032-428F-8B60-7D587327C158}" srcOrd="2" destOrd="0" presId="urn:microsoft.com/office/officeart/2005/8/layout/process4"/>
    <dgm:cxn modelId="{78A46D91-402D-4A79-8C12-53DDF8DACF43}" type="presParOf" srcId="{941C4A04-D032-428F-8B60-7D587327C158}" destId="{4A8C5287-C71D-4B55-9553-0DDFE4928C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D50B1E-8A1C-4CB1-AC16-F1773FD09FF7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7F9AF8-4CE9-45B9-9188-3E7395B69586}">
      <dgm:prSet custT="1"/>
      <dgm:spPr/>
      <dgm:t>
        <a:bodyPr/>
        <a:lstStyle/>
        <a:p>
          <a:pPr algn="ctr" rtl="0"/>
          <a:r>
            <a:rPr lang="es-CO" sz="1800" dirty="0">
              <a:latin typeface="Arial Rounded MT Bold" panose="020F0704030504030204" pitchFamily="34" charset="0"/>
            </a:rPr>
            <a:t>Analizar la relevancia de los proyectos pedagógicos en el contexto rural y en relación con los proyectos de vida de los estudiantes</a:t>
          </a:r>
        </a:p>
      </dgm:t>
    </dgm:pt>
    <dgm:pt modelId="{647C97D0-239C-49C0-A113-BAECBA62E544}" type="parTrans" cxnId="{0C89519D-C922-4FD2-8915-A4C769BD0B7B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88AF8735-CE5E-4301-9BCB-FDDBE9E28277}" type="sibTrans" cxnId="{0C89519D-C922-4FD2-8915-A4C769BD0B7B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E5926BE0-7D12-41C8-AD40-7A1F780533F8}">
      <dgm:prSet custT="1"/>
      <dgm:spPr/>
      <dgm:t>
        <a:bodyPr/>
        <a:lstStyle/>
        <a:p>
          <a:pPr algn="ctr" rtl="0"/>
          <a:r>
            <a:rPr lang="es-ES" sz="1800" dirty="0">
              <a:latin typeface="Arial Rounded MT Bold" panose="020F0704030504030204" pitchFamily="34" charset="0"/>
            </a:rPr>
            <a:t>Apoyar el </a:t>
          </a:r>
          <a:r>
            <a:rPr lang="es-ES" sz="1600" dirty="0">
              <a:latin typeface="Arial Rounded MT Bold" panose="020F0704030504030204" pitchFamily="34" charset="0"/>
            </a:rPr>
            <a:t>desarrolla</a:t>
          </a:r>
          <a:r>
            <a:rPr lang="es-ES" sz="1800" dirty="0">
              <a:latin typeface="Arial Rounded MT Bold" panose="020F0704030504030204" pitchFamily="34" charset="0"/>
            </a:rPr>
            <a:t> de modelos educativos flexibles </a:t>
          </a:r>
          <a:r>
            <a:rPr lang="es-CO" sz="1800" dirty="0">
              <a:latin typeface="Arial Rounded MT Bold" panose="020F0704030504030204" pitchFamily="34" charset="0"/>
            </a:rPr>
            <a:t>para garantizar oferta completa</a:t>
          </a:r>
        </a:p>
      </dgm:t>
    </dgm:pt>
    <dgm:pt modelId="{3EBEB190-D464-4C97-97A1-DFD7E4A2B697}" type="parTrans" cxnId="{C1547BA2-10F0-45FB-A020-03AAEFC4E80E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36E437D7-CAB9-4242-A039-7FCF3B68C974}" type="sibTrans" cxnId="{C1547BA2-10F0-45FB-A020-03AAEFC4E80E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244A4878-7621-41E9-8624-7653E87C7547}">
      <dgm:prSet custT="1"/>
      <dgm:spPr/>
      <dgm:t>
        <a:bodyPr/>
        <a:lstStyle/>
        <a:p>
          <a:pPr algn="ctr"/>
          <a:r>
            <a:rPr lang="es-ES" sz="1800" dirty="0">
              <a:latin typeface="Arial Rounded MT Bold" panose="020F0704030504030204" pitchFamily="34" charset="0"/>
            </a:rPr>
            <a:t>Promover proyectos que mejoren la calidad de la educación</a:t>
          </a:r>
          <a:endParaRPr lang="es-CO" sz="1800" dirty="0">
            <a:latin typeface="Arial Rounded MT Bold" panose="020F0704030504030204" pitchFamily="34" charset="0"/>
          </a:endParaRPr>
        </a:p>
      </dgm:t>
    </dgm:pt>
    <dgm:pt modelId="{73846F9C-051F-420A-AC12-17A658415F6F}" type="parTrans" cxnId="{9FCE4314-6581-4B37-8C4B-F122E418E719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F8C05788-E965-470C-96D5-06CE2D030987}" type="sibTrans" cxnId="{9FCE4314-6581-4B37-8C4B-F122E418E719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7C44E737-D72B-4D31-8011-4960342EAA6C}">
      <dgm:prSet custT="1"/>
      <dgm:spPr/>
      <dgm:t>
        <a:bodyPr/>
        <a:lstStyle/>
        <a:p>
          <a:pPr algn="ctr"/>
          <a:r>
            <a:rPr lang="es-ES" sz="1400">
              <a:latin typeface="Arial Rounded MT Bold" panose="020F0704030504030204" pitchFamily="34" charset="0"/>
            </a:rPr>
            <a:t>Estimular la calidad de los mismos mediante incentivos colectivos, apoyos externos y mecanismos de validación entre pares. </a:t>
          </a:r>
          <a:endParaRPr lang="es-CO" sz="1400" dirty="0">
            <a:latin typeface="Arial Rounded MT Bold" panose="020F0704030504030204" pitchFamily="34" charset="0"/>
          </a:endParaRPr>
        </a:p>
      </dgm:t>
    </dgm:pt>
    <dgm:pt modelId="{A1423D73-7985-466D-813B-1C51C4013099}" type="parTrans" cxnId="{CA6B6712-800B-4223-93DE-10EC760D3E7D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840BBC80-2C1C-43E4-9587-CCFFB65E6327}" type="sibTrans" cxnId="{CA6B6712-800B-4223-93DE-10EC760D3E7D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CED0CE22-8E0A-4EA2-B9B3-8860C78BBE9B}">
      <dgm:prSet custT="1"/>
      <dgm:spPr/>
      <dgm:t>
        <a:bodyPr/>
        <a:lstStyle/>
        <a:p>
          <a:pPr algn="ctr" rtl="0"/>
          <a:r>
            <a:rPr lang="es-CO" sz="1400" dirty="0">
              <a:latin typeface="Arial Rounded MT Bold" panose="020F0704030504030204" pitchFamily="34" charset="0"/>
            </a:rPr>
            <a:t>Implementación de modelos flexibles multigrado</a:t>
          </a:r>
        </a:p>
      </dgm:t>
    </dgm:pt>
    <dgm:pt modelId="{E8414A46-AE2D-4238-8580-2721D0A78D90}" type="parTrans" cxnId="{42B971A3-702A-486A-816B-71E9F302024A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338B6364-5216-4195-BF40-B17022E11530}" type="sibTrans" cxnId="{42B971A3-702A-486A-816B-71E9F302024A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C8285C58-33F6-4F6E-BBA2-6C3C51BD48ED}">
      <dgm:prSet custT="1"/>
      <dgm:spPr/>
      <dgm:t>
        <a:bodyPr/>
        <a:lstStyle/>
        <a:p>
          <a:pPr algn="ctr" rtl="0"/>
          <a:r>
            <a:rPr lang="es-CO" sz="1400" dirty="0">
              <a:latin typeface="Arial Rounded MT Bold" panose="020F0704030504030204" pitchFamily="34" charset="0"/>
            </a:rPr>
            <a:t>Flexibilización del currículo y de calendarios académicos</a:t>
          </a:r>
        </a:p>
      </dgm:t>
    </dgm:pt>
    <dgm:pt modelId="{24CFEB59-1159-4CBF-B6E1-53795B5C074C}" type="parTrans" cxnId="{4F7095BA-511F-463D-B4F5-BC5CF3314E5C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C63E06F5-FE86-4192-856A-5D890AA1C0E2}" type="sibTrans" cxnId="{4F7095BA-511F-463D-B4F5-BC5CF3314E5C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92614CA4-8750-493E-9C58-394CC1F16FD3}">
      <dgm:prSet custT="1"/>
      <dgm:spPr/>
      <dgm:t>
        <a:bodyPr/>
        <a:lstStyle/>
        <a:p>
          <a:pPr algn="ctr"/>
          <a:r>
            <a:rPr lang="es-ES" sz="1400" dirty="0">
              <a:latin typeface="Arial Rounded MT Bold" panose="020F0704030504030204" pitchFamily="34" charset="0"/>
            </a:rPr>
            <a:t>Mediante estrategias que incentiven la creación de proyectos multidisciplinarios, que incorporen mecanismos de validación entre pares, así como la posibilidad de replicar las experiencias exitosas de colegios rurales en Bogotá</a:t>
          </a:r>
          <a:endParaRPr lang="es-CO" sz="1400" dirty="0">
            <a:latin typeface="Arial Rounded MT Bold" panose="020F0704030504030204" pitchFamily="34" charset="0"/>
          </a:endParaRPr>
        </a:p>
      </dgm:t>
    </dgm:pt>
    <dgm:pt modelId="{DE81691D-ED29-4BC0-B74E-0CF0E8A9B71A}" type="parTrans" cxnId="{74FAC51A-77EB-4628-9BB0-72CEBF52EDF1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BA1E09CB-917E-4E51-A32B-371A3F9626A4}" type="sibTrans" cxnId="{74FAC51A-77EB-4628-9BB0-72CEBF52EDF1}">
      <dgm:prSet/>
      <dgm:spPr/>
      <dgm:t>
        <a:bodyPr/>
        <a:lstStyle/>
        <a:p>
          <a:pPr algn="ctr"/>
          <a:endParaRPr lang="es-ES" sz="1400">
            <a:latin typeface="Arial Rounded MT Bold" panose="020F0704030504030204" pitchFamily="34" charset="0"/>
          </a:endParaRPr>
        </a:p>
      </dgm:t>
    </dgm:pt>
    <dgm:pt modelId="{AFFF5B2E-513B-40F7-BD20-85FDBF942047}" type="pres">
      <dgm:prSet presAssocID="{E8D50B1E-8A1C-4CB1-AC16-F1773FD09FF7}" presName="Name0" presStyleCnt="0">
        <dgm:presLayoutVars>
          <dgm:dir/>
          <dgm:animLvl val="lvl"/>
          <dgm:resizeHandles val="exact"/>
        </dgm:presLayoutVars>
      </dgm:prSet>
      <dgm:spPr/>
    </dgm:pt>
    <dgm:pt modelId="{D130E68F-4611-4055-9640-82E512E4372C}" type="pres">
      <dgm:prSet presAssocID="{244A4878-7621-41E9-8624-7653E87C7547}" presName="boxAndChildren" presStyleCnt="0"/>
      <dgm:spPr/>
    </dgm:pt>
    <dgm:pt modelId="{8631BA5E-B3F3-4A2E-9511-1C1BC8B5B83B}" type="pres">
      <dgm:prSet presAssocID="{244A4878-7621-41E9-8624-7653E87C7547}" presName="parentTextBox" presStyleLbl="node1" presStyleIdx="0" presStyleCnt="3"/>
      <dgm:spPr/>
    </dgm:pt>
    <dgm:pt modelId="{3DD21E3F-BEFE-4A05-BF17-B609EE7C7A95}" type="pres">
      <dgm:prSet presAssocID="{244A4878-7621-41E9-8624-7653E87C7547}" presName="entireBox" presStyleLbl="node1" presStyleIdx="0" presStyleCnt="3"/>
      <dgm:spPr/>
    </dgm:pt>
    <dgm:pt modelId="{2B944F72-134E-4777-BE7B-EB786A982791}" type="pres">
      <dgm:prSet presAssocID="{244A4878-7621-41E9-8624-7653E87C7547}" presName="descendantBox" presStyleCnt="0"/>
      <dgm:spPr/>
    </dgm:pt>
    <dgm:pt modelId="{F246D02C-AC74-4F63-9492-9657D36F5D08}" type="pres">
      <dgm:prSet presAssocID="{92614CA4-8750-493E-9C58-394CC1F16FD3}" presName="childTextBox" presStyleLbl="fgAccFollowNode1" presStyleIdx="0" presStyleCnt="4">
        <dgm:presLayoutVars>
          <dgm:bulletEnabled val="1"/>
        </dgm:presLayoutVars>
      </dgm:prSet>
      <dgm:spPr/>
    </dgm:pt>
    <dgm:pt modelId="{9F1DB72D-201E-40A7-A37B-BC9BD83F0A2E}" type="pres">
      <dgm:prSet presAssocID="{36E437D7-CAB9-4242-A039-7FCF3B68C974}" presName="sp" presStyleCnt="0"/>
      <dgm:spPr/>
    </dgm:pt>
    <dgm:pt modelId="{21D4DBC4-A61E-47E4-A69E-C51E6903B42F}" type="pres">
      <dgm:prSet presAssocID="{E5926BE0-7D12-41C8-AD40-7A1F780533F8}" presName="arrowAndChildren" presStyleCnt="0"/>
      <dgm:spPr/>
    </dgm:pt>
    <dgm:pt modelId="{8527FA5C-75CC-4A6E-9F73-EB247B3FDF4C}" type="pres">
      <dgm:prSet presAssocID="{E5926BE0-7D12-41C8-AD40-7A1F780533F8}" presName="parentTextArrow" presStyleLbl="node1" presStyleIdx="0" presStyleCnt="3"/>
      <dgm:spPr/>
    </dgm:pt>
    <dgm:pt modelId="{4E79F902-4F0B-4B25-AE6A-331AA663CFCD}" type="pres">
      <dgm:prSet presAssocID="{E5926BE0-7D12-41C8-AD40-7A1F780533F8}" presName="arrow" presStyleLbl="node1" presStyleIdx="1" presStyleCnt="3"/>
      <dgm:spPr/>
    </dgm:pt>
    <dgm:pt modelId="{7DE61C3F-B2EE-4BAF-9AEB-DBA38A69CFDD}" type="pres">
      <dgm:prSet presAssocID="{E5926BE0-7D12-41C8-AD40-7A1F780533F8}" presName="descendantArrow" presStyleCnt="0"/>
      <dgm:spPr/>
    </dgm:pt>
    <dgm:pt modelId="{55B42399-6917-4A9B-AC05-8261B466D7A0}" type="pres">
      <dgm:prSet presAssocID="{CED0CE22-8E0A-4EA2-B9B3-8860C78BBE9B}" presName="childTextArrow" presStyleLbl="fgAccFollowNode1" presStyleIdx="1" presStyleCnt="4">
        <dgm:presLayoutVars>
          <dgm:bulletEnabled val="1"/>
        </dgm:presLayoutVars>
      </dgm:prSet>
      <dgm:spPr/>
    </dgm:pt>
    <dgm:pt modelId="{D03DE96D-F072-4E1A-9C13-59C3DDB0FC8D}" type="pres">
      <dgm:prSet presAssocID="{C8285C58-33F6-4F6E-BBA2-6C3C51BD48ED}" presName="childTextArrow" presStyleLbl="fgAccFollowNode1" presStyleIdx="2" presStyleCnt="4">
        <dgm:presLayoutVars>
          <dgm:bulletEnabled val="1"/>
        </dgm:presLayoutVars>
      </dgm:prSet>
      <dgm:spPr/>
    </dgm:pt>
    <dgm:pt modelId="{3E71F68B-EB79-4B67-AA9F-99FE701CD015}" type="pres">
      <dgm:prSet presAssocID="{88AF8735-CE5E-4301-9BCB-FDDBE9E28277}" presName="sp" presStyleCnt="0"/>
      <dgm:spPr/>
    </dgm:pt>
    <dgm:pt modelId="{D0ED7B40-ACBF-4F40-BC8A-31E54FD4D887}" type="pres">
      <dgm:prSet presAssocID="{247F9AF8-4CE9-45B9-9188-3E7395B69586}" presName="arrowAndChildren" presStyleCnt="0"/>
      <dgm:spPr/>
    </dgm:pt>
    <dgm:pt modelId="{3B738189-4F18-4AEB-863E-1707B60A8632}" type="pres">
      <dgm:prSet presAssocID="{247F9AF8-4CE9-45B9-9188-3E7395B69586}" presName="parentTextArrow" presStyleLbl="node1" presStyleIdx="1" presStyleCnt="3"/>
      <dgm:spPr/>
    </dgm:pt>
    <dgm:pt modelId="{B7AD2EE3-4C7B-446B-858C-44D5B6B88DA2}" type="pres">
      <dgm:prSet presAssocID="{247F9AF8-4CE9-45B9-9188-3E7395B69586}" presName="arrow" presStyleLbl="node1" presStyleIdx="2" presStyleCnt="3"/>
      <dgm:spPr/>
    </dgm:pt>
    <dgm:pt modelId="{5C5F0D51-28E7-4765-8994-6645CC4B5F1E}" type="pres">
      <dgm:prSet presAssocID="{247F9AF8-4CE9-45B9-9188-3E7395B69586}" presName="descendantArrow" presStyleCnt="0"/>
      <dgm:spPr/>
    </dgm:pt>
    <dgm:pt modelId="{8E64A462-4AE0-490A-9800-19E1ADBF039D}" type="pres">
      <dgm:prSet presAssocID="{7C44E737-D72B-4D31-8011-4960342EAA6C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CA6B6712-800B-4223-93DE-10EC760D3E7D}" srcId="{247F9AF8-4CE9-45B9-9188-3E7395B69586}" destId="{7C44E737-D72B-4D31-8011-4960342EAA6C}" srcOrd="0" destOrd="0" parTransId="{A1423D73-7985-466D-813B-1C51C4013099}" sibTransId="{840BBC80-2C1C-43E4-9587-CCFFB65E6327}"/>
    <dgm:cxn modelId="{9FCE4314-6581-4B37-8C4B-F122E418E719}" srcId="{E8D50B1E-8A1C-4CB1-AC16-F1773FD09FF7}" destId="{244A4878-7621-41E9-8624-7653E87C7547}" srcOrd="2" destOrd="0" parTransId="{73846F9C-051F-420A-AC12-17A658415F6F}" sibTransId="{F8C05788-E965-470C-96D5-06CE2D030987}"/>
    <dgm:cxn modelId="{74FAC51A-77EB-4628-9BB0-72CEBF52EDF1}" srcId="{244A4878-7621-41E9-8624-7653E87C7547}" destId="{92614CA4-8750-493E-9C58-394CC1F16FD3}" srcOrd="0" destOrd="0" parTransId="{DE81691D-ED29-4BC0-B74E-0CF0E8A9B71A}" sibTransId="{BA1E09CB-917E-4E51-A32B-371A3F9626A4}"/>
    <dgm:cxn modelId="{25DCBD1B-4D11-4D3F-8D44-0EA8814B2C48}" type="presOf" srcId="{247F9AF8-4CE9-45B9-9188-3E7395B69586}" destId="{B7AD2EE3-4C7B-446B-858C-44D5B6B88DA2}" srcOrd="1" destOrd="0" presId="urn:microsoft.com/office/officeart/2005/8/layout/process4"/>
    <dgm:cxn modelId="{2BB1C628-EA48-4A46-9324-7CCC4E242F0D}" type="presOf" srcId="{C8285C58-33F6-4F6E-BBA2-6C3C51BD48ED}" destId="{D03DE96D-F072-4E1A-9C13-59C3DDB0FC8D}" srcOrd="0" destOrd="0" presId="urn:microsoft.com/office/officeart/2005/8/layout/process4"/>
    <dgm:cxn modelId="{68A6202D-A2FD-4AC8-A585-EED0B0DF75E5}" type="presOf" srcId="{92614CA4-8750-493E-9C58-394CC1F16FD3}" destId="{F246D02C-AC74-4F63-9492-9657D36F5D08}" srcOrd="0" destOrd="0" presId="urn:microsoft.com/office/officeart/2005/8/layout/process4"/>
    <dgm:cxn modelId="{AFCC4862-BE5B-4BCA-94BC-CC4D011C80AD}" type="presOf" srcId="{E5926BE0-7D12-41C8-AD40-7A1F780533F8}" destId="{8527FA5C-75CC-4A6E-9F73-EB247B3FDF4C}" srcOrd="0" destOrd="0" presId="urn:microsoft.com/office/officeart/2005/8/layout/process4"/>
    <dgm:cxn modelId="{909F3B72-63E3-49C7-900B-2D7A79C8C13A}" type="presOf" srcId="{E8D50B1E-8A1C-4CB1-AC16-F1773FD09FF7}" destId="{AFFF5B2E-513B-40F7-BD20-85FDBF942047}" srcOrd="0" destOrd="0" presId="urn:microsoft.com/office/officeart/2005/8/layout/process4"/>
    <dgm:cxn modelId="{69BDDF7C-2874-4A18-9002-D8B22C60101F}" type="presOf" srcId="{247F9AF8-4CE9-45B9-9188-3E7395B69586}" destId="{3B738189-4F18-4AEB-863E-1707B60A8632}" srcOrd="0" destOrd="0" presId="urn:microsoft.com/office/officeart/2005/8/layout/process4"/>
    <dgm:cxn modelId="{B196A585-8C01-43BE-819D-80212762C1B9}" type="presOf" srcId="{7C44E737-D72B-4D31-8011-4960342EAA6C}" destId="{8E64A462-4AE0-490A-9800-19E1ADBF039D}" srcOrd="0" destOrd="0" presId="urn:microsoft.com/office/officeart/2005/8/layout/process4"/>
    <dgm:cxn modelId="{0C89519D-C922-4FD2-8915-A4C769BD0B7B}" srcId="{E8D50B1E-8A1C-4CB1-AC16-F1773FD09FF7}" destId="{247F9AF8-4CE9-45B9-9188-3E7395B69586}" srcOrd="0" destOrd="0" parTransId="{647C97D0-239C-49C0-A113-BAECBA62E544}" sibTransId="{88AF8735-CE5E-4301-9BCB-FDDBE9E28277}"/>
    <dgm:cxn modelId="{C1547BA2-10F0-45FB-A020-03AAEFC4E80E}" srcId="{E8D50B1E-8A1C-4CB1-AC16-F1773FD09FF7}" destId="{E5926BE0-7D12-41C8-AD40-7A1F780533F8}" srcOrd="1" destOrd="0" parTransId="{3EBEB190-D464-4C97-97A1-DFD7E4A2B697}" sibTransId="{36E437D7-CAB9-4242-A039-7FCF3B68C974}"/>
    <dgm:cxn modelId="{42B971A3-702A-486A-816B-71E9F302024A}" srcId="{E5926BE0-7D12-41C8-AD40-7A1F780533F8}" destId="{CED0CE22-8E0A-4EA2-B9B3-8860C78BBE9B}" srcOrd="0" destOrd="0" parTransId="{E8414A46-AE2D-4238-8580-2721D0A78D90}" sibTransId="{338B6364-5216-4195-BF40-B17022E11530}"/>
    <dgm:cxn modelId="{50256EA6-9B83-4342-B6B6-2E4697E9FF8A}" type="presOf" srcId="{E5926BE0-7D12-41C8-AD40-7A1F780533F8}" destId="{4E79F902-4F0B-4B25-AE6A-331AA663CFCD}" srcOrd="1" destOrd="0" presId="urn:microsoft.com/office/officeart/2005/8/layout/process4"/>
    <dgm:cxn modelId="{BA5FE5A9-C5EB-4563-8AF5-722DCC86158B}" type="presOf" srcId="{CED0CE22-8E0A-4EA2-B9B3-8860C78BBE9B}" destId="{55B42399-6917-4A9B-AC05-8261B466D7A0}" srcOrd="0" destOrd="0" presId="urn:microsoft.com/office/officeart/2005/8/layout/process4"/>
    <dgm:cxn modelId="{0B53A0B8-67B3-4B59-86E2-910C42566638}" type="presOf" srcId="{244A4878-7621-41E9-8624-7653E87C7547}" destId="{8631BA5E-B3F3-4A2E-9511-1C1BC8B5B83B}" srcOrd="0" destOrd="0" presId="urn:microsoft.com/office/officeart/2005/8/layout/process4"/>
    <dgm:cxn modelId="{4F7095BA-511F-463D-B4F5-BC5CF3314E5C}" srcId="{E5926BE0-7D12-41C8-AD40-7A1F780533F8}" destId="{C8285C58-33F6-4F6E-BBA2-6C3C51BD48ED}" srcOrd="1" destOrd="0" parTransId="{24CFEB59-1159-4CBF-B6E1-53795B5C074C}" sibTransId="{C63E06F5-FE86-4192-856A-5D890AA1C0E2}"/>
    <dgm:cxn modelId="{01DDF9CB-0023-41AD-821C-FAD508EBBADC}" type="presOf" srcId="{244A4878-7621-41E9-8624-7653E87C7547}" destId="{3DD21E3F-BEFE-4A05-BF17-B609EE7C7A95}" srcOrd="1" destOrd="0" presId="urn:microsoft.com/office/officeart/2005/8/layout/process4"/>
    <dgm:cxn modelId="{A686BB1E-454E-4973-A599-2C6408363507}" type="presParOf" srcId="{AFFF5B2E-513B-40F7-BD20-85FDBF942047}" destId="{D130E68F-4611-4055-9640-82E512E4372C}" srcOrd="0" destOrd="0" presId="urn:microsoft.com/office/officeart/2005/8/layout/process4"/>
    <dgm:cxn modelId="{5292912B-37FD-46DC-AF30-076FC09545D8}" type="presParOf" srcId="{D130E68F-4611-4055-9640-82E512E4372C}" destId="{8631BA5E-B3F3-4A2E-9511-1C1BC8B5B83B}" srcOrd="0" destOrd="0" presId="urn:microsoft.com/office/officeart/2005/8/layout/process4"/>
    <dgm:cxn modelId="{08121FA8-F4E4-423E-93A2-570D55C67349}" type="presParOf" srcId="{D130E68F-4611-4055-9640-82E512E4372C}" destId="{3DD21E3F-BEFE-4A05-BF17-B609EE7C7A95}" srcOrd="1" destOrd="0" presId="urn:microsoft.com/office/officeart/2005/8/layout/process4"/>
    <dgm:cxn modelId="{77E5AC5F-8FD5-47C6-84EE-A36682D1FE83}" type="presParOf" srcId="{D130E68F-4611-4055-9640-82E512E4372C}" destId="{2B944F72-134E-4777-BE7B-EB786A982791}" srcOrd="2" destOrd="0" presId="urn:microsoft.com/office/officeart/2005/8/layout/process4"/>
    <dgm:cxn modelId="{2FAE0A80-3BCE-4B12-9F7B-2A21B6F79C82}" type="presParOf" srcId="{2B944F72-134E-4777-BE7B-EB786A982791}" destId="{F246D02C-AC74-4F63-9492-9657D36F5D08}" srcOrd="0" destOrd="0" presId="urn:microsoft.com/office/officeart/2005/8/layout/process4"/>
    <dgm:cxn modelId="{20D1794D-2FDC-41F5-83C5-9ED6F5F67207}" type="presParOf" srcId="{AFFF5B2E-513B-40F7-BD20-85FDBF942047}" destId="{9F1DB72D-201E-40A7-A37B-BC9BD83F0A2E}" srcOrd="1" destOrd="0" presId="urn:microsoft.com/office/officeart/2005/8/layout/process4"/>
    <dgm:cxn modelId="{21328930-B43B-4BA3-93B0-F462453B3DE3}" type="presParOf" srcId="{AFFF5B2E-513B-40F7-BD20-85FDBF942047}" destId="{21D4DBC4-A61E-47E4-A69E-C51E6903B42F}" srcOrd="2" destOrd="0" presId="urn:microsoft.com/office/officeart/2005/8/layout/process4"/>
    <dgm:cxn modelId="{4DB47CEB-4A14-47BA-9613-6AE10040382E}" type="presParOf" srcId="{21D4DBC4-A61E-47E4-A69E-C51E6903B42F}" destId="{8527FA5C-75CC-4A6E-9F73-EB247B3FDF4C}" srcOrd="0" destOrd="0" presId="urn:microsoft.com/office/officeart/2005/8/layout/process4"/>
    <dgm:cxn modelId="{232DB58A-E607-45E7-85DA-3C7DFCA787BA}" type="presParOf" srcId="{21D4DBC4-A61E-47E4-A69E-C51E6903B42F}" destId="{4E79F902-4F0B-4B25-AE6A-331AA663CFCD}" srcOrd="1" destOrd="0" presId="urn:microsoft.com/office/officeart/2005/8/layout/process4"/>
    <dgm:cxn modelId="{A3635680-9D56-45DA-8941-018F2A27837F}" type="presParOf" srcId="{21D4DBC4-A61E-47E4-A69E-C51E6903B42F}" destId="{7DE61C3F-B2EE-4BAF-9AEB-DBA38A69CFDD}" srcOrd="2" destOrd="0" presId="urn:microsoft.com/office/officeart/2005/8/layout/process4"/>
    <dgm:cxn modelId="{C8BF3507-2D42-44FB-8EE0-6532019B29E6}" type="presParOf" srcId="{7DE61C3F-B2EE-4BAF-9AEB-DBA38A69CFDD}" destId="{55B42399-6917-4A9B-AC05-8261B466D7A0}" srcOrd="0" destOrd="0" presId="urn:microsoft.com/office/officeart/2005/8/layout/process4"/>
    <dgm:cxn modelId="{DEB8CB91-78EE-4826-8A1B-F4C6C98B4D6A}" type="presParOf" srcId="{7DE61C3F-B2EE-4BAF-9AEB-DBA38A69CFDD}" destId="{D03DE96D-F072-4E1A-9C13-59C3DDB0FC8D}" srcOrd="1" destOrd="0" presId="urn:microsoft.com/office/officeart/2005/8/layout/process4"/>
    <dgm:cxn modelId="{4DEDA46D-3F09-4EF4-ADB4-52BD046367E1}" type="presParOf" srcId="{AFFF5B2E-513B-40F7-BD20-85FDBF942047}" destId="{3E71F68B-EB79-4B67-AA9F-99FE701CD015}" srcOrd="3" destOrd="0" presId="urn:microsoft.com/office/officeart/2005/8/layout/process4"/>
    <dgm:cxn modelId="{0F90C25F-E987-49F1-A95D-1A1ACAF208E5}" type="presParOf" srcId="{AFFF5B2E-513B-40F7-BD20-85FDBF942047}" destId="{D0ED7B40-ACBF-4F40-BC8A-31E54FD4D887}" srcOrd="4" destOrd="0" presId="urn:microsoft.com/office/officeart/2005/8/layout/process4"/>
    <dgm:cxn modelId="{381F59C3-0051-415F-970B-F643EDC818D1}" type="presParOf" srcId="{D0ED7B40-ACBF-4F40-BC8A-31E54FD4D887}" destId="{3B738189-4F18-4AEB-863E-1707B60A8632}" srcOrd="0" destOrd="0" presId="urn:microsoft.com/office/officeart/2005/8/layout/process4"/>
    <dgm:cxn modelId="{02B45984-6C1E-481E-BE75-BEBE22C76BD3}" type="presParOf" srcId="{D0ED7B40-ACBF-4F40-BC8A-31E54FD4D887}" destId="{B7AD2EE3-4C7B-446B-858C-44D5B6B88DA2}" srcOrd="1" destOrd="0" presId="urn:microsoft.com/office/officeart/2005/8/layout/process4"/>
    <dgm:cxn modelId="{DA38AB68-F2FE-40E8-9D39-BCB347F6590D}" type="presParOf" srcId="{D0ED7B40-ACBF-4F40-BC8A-31E54FD4D887}" destId="{5C5F0D51-28E7-4765-8994-6645CC4B5F1E}" srcOrd="2" destOrd="0" presId="urn:microsoft.com/office/officeart/2005/8/layout/process4"/>
    <dgm:cxn modelId="{12363FEA-3705-4FD6-8D79-354F901E1A14}" type="presParOf" srcId="{5C5F0D51-28E7-4765-8994-6645CC4B5F1E}" destId="{8E64A462-4AE0-490A-9800-19E1ADBF03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C3C3E5-56B4-4E34-80B4-E2651395C001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FDD88B-B6DB-44F1-8A34-9101856FB2E2}">
      <dgm:prSet custT="1"/>
      <dgm:spPr/>
      <dgm:t>
        <a:bodyPr/>
        <a:lstStyle/>
        <a:p>
          <a:pPr algn="just" rtl="0"/>
          <a:r>
            <a:rPr lang="es-CO" sz="1400" b="0" dirty="0">
              <a:latin typeface="Arial Rounded MT Bold" panose="020F0704030504030204" pitchFamily="34" charset="0"/>
            </a:rPr>
            <a:t>Cumplir con los objetivos fundamentales de la Cátedra de la Paz </a:t>
          </a:r>
        </a:p>
      </dgm:t>
    </dgm:pt>
    <dgm:pt modelId="{D3775FFF-4EDA-417E-B66F-7524FE5F287B}" type="parTrans" cxnId="{ABCF5E9E-26C9-4AC2-90D7-E00514CBDE43}">
      <dgm:prSet/>
      <dgm:spPr/>
      <dgm:t>
        <a:bodyPr/>
        <a:lstStyle/>
        <a:p>
          <a:endParaRPr lang="es-ES"/>
        </a:p>
      </dgm:t>
    </dgm:pt>
    <dgm:pt modelId="{F276A102-9C90-4BBF-A23F-BAB652FA2691}" type="sibTrans" cxnId="{ABCF5E9E-26C9-4AC2-90D7-E00514CBDE43}">
      <dgm:prSet/>
      <dgm:spPr/>
      <dgm:t>
        <a:bodyPr/>
        <a:lstStyle/>
        <a:p>
          <a:endParaRPr lang="es-ES"/>
        </a:p>
      </dgm:t>
    </dgm:pt>
    <dgm:pt modelId="{84684D6B-9975-4504-923D-7D4CE6A25E58}">
      <dgm:prSet custT="1"/>
      <dgm:spPr/>
      <dgm:t>
        <a:bodyPr/>
        <a:lstStyle/>
        <a:p>
          <a:pPr algn="l" rtl="0"/>
          <a:r>
            <a:rPr lang="es-CO" sz="1400" b="0" dirty="0">
              <a:latin typeface="Arial Rounded MT Bold" panose="020F0704030504030204" pitchFamily="34" charset="0"/>
            </a:rPr>
            <a:t>Ajustar el plan de estudios y las propuestas pedagógicas para fortalecer contenido en ciudadanía y paz</a:t>
          </a:r>
        </a:p>
      </dgm:t>
    </dgm:pt>
    <dgm:pt modelId="{4ED0D149-E9B5-4B2B-89DE-205BE38F545C}" type="parTrans" cxnId="{B169627F-1674-40F5-AB70-D228621F95A8}">
      <dgm:prSet/>
      <dgm:spPr/>
      <dgm:t>
        <a:bodyPr/>
        <a:lstStyle/>
        <a:p>
          <a:endParaRPr lang="es-ES"/>
        </a:p>
      </dgm:t>
    </dgm:pt>
    <dgm:pt modelId="{BE7E1977-88A5-4972-84F4-49F88D448B02}" type="sibTrans" cxnId="{B169627F-1674-40F5-AB70-D228621F95A8}">
      <dgm:prSet/>
      <dgm:spPr/>
      <dgm:t>
        <a:bodyPr/>
        <a:lstStyle/>
        <a:p>
          <a:endParaRPr lang="es-ES"/>
        </a:p>
      </dgm:t>
    </dgm:pt>
    <dgm:pt modelId="{31B513D2-EA20-43B7-82D8-900BE252ABF6}">
      <dgm:prSet custT="1"/>
      <dgm:spPr/>
      <dgm:t>
        <a:bodyPr/>
        <a:lstStyle/>
        <a:p>
          <a:pPr algn="l"/>
          <a:r>
            <a:rPr lang="es-ES" sz="1400" b="0" dirty="0">
              <a:latin typeface="Arial Rounded MT Bold" panose="020F0704030504030204" pitchFamily="34" charset="0"/>
            </a:rPr>
            <a:t>Consolidar prácticas democráticas y de participación en la escuela</a:t>
          </a:r>
          <a:endParaRPr lang="es-CO" sz="1400" b="0" dirty="0">
            <a:latin typeface="Arial Rounded MT Bold" panose="020F0704030504030204" pitchFamily="34" charset="0"/>
          </a:endParaRPr>
        </a:p>
      </dgm:t>
    </dgm:pt>
    <dgm:pt modelId="{A97B3692-8ED4-458E-90D0-FB2D3031B4A2}" type="parTrans" cxnId="{47A71C6C-1500-4205-A5C0-D925583B5E51}">
      <dgm:prSet/>
      <dgm:spPr/>
      <dgm:t>
        <a:bodyPr/>
        <a:lstStyle/>
        <a:p>
          <a:endParaRPr lang="es-ES"/>
        </a:p>
      </dgm:t>
    </dgm:pt>
    <dgm:pt modelId="{BF2C9BF1-2DD6-4FEF-849D-B8A5CA6D997B}" type="sibTrans" cxnId="{47A71C6C-1500-4205-A5C0-D925583B5E51}">
      <dgm:prSet/>
      <dgm:spPr/>
      <dgm:t>
        <a:bodyPr/>
        <a:lstStyle/>
        <a:p>
          <a:endParaRPr lang="es-ES"/>
        </a:p>
      </dgm:t>
    </dgm:pt>
    <dgm:pt modelId="{D5D52FAA-18E4-49B9-BD34-A0F87BC0D1C7}">
      <dgm:prSet custT="1"/>
      <dgm:spPr/>
      <dgm:t>
        <a:bodyPr/>
        <a:lstStyle/>
        <a:p>
          <a:pPr algn="just"/>
          <a:r>
            <a:rPr lang="es-ES" sz="1400" b="0" dirty="0">
              <a:latin typeface="Arial Rounded MT Bold" panose="020F0704030504030204" pitchFamily="34" charset="0"/>
            </a:rPr>
            <a:t>Promover el desarrollo del Programa Entornos Escolares para la paz</a:t>
          </a:r>
          <a:endParaRPr lang="es-CO" sz="1400" b="0" dirty="0">
            <a:latin typeface="Arial Rounded MT Bold" panose="020F0704030504030204" pitchFamily="34" charset="0"/>
          </a:endParaRPr>
        </a:p>
      </dgm:t>
    </dgm:pt>
    <dgm:pt modelId="{85E15F93-21BD-4CC6-BC6E-05E88A5823C7}" type="parTrans" cxnId="{91C89A15-7822-4ED7-A666-38E336242E40}">
      <dgm:prSet/>
      <dgm:spPr/>
      <dgm:t>
        <a:bodyPr/>
        <a:lstStyle/>
        <a:p>
          <a:endParaRPr lang="es-ES"/>
        </a:p>
      </dgm:t>
    </dgm:pt>
    <dgm:pt modelId="{9DB4EB08-C5CF-4D82-AFA3-2354DEDD164C}" type="sibTrans" cxnId="{91C89A15-7822-4ED7-A666-38E336242E40}">
      <dgm:prSet/>
      <dgm:spPr/>
      <dgm:t>
        <a:bodyPr/>
        <a:lstStyle/>
        <a:p>
          <a:endParaRPr lang="es-ES"/>
        </a:p>
      </dgm:t>
    </dgm:pt>
    <dgm:pt modelId="{F49C1D73-4BC5-4E70-8B90-32F42BB68DAA}">
      <dgm:prSet custT="1"/>
      <dgm:spPr/>
      <dgm:t>
        <a:bodyPr anchor="ctr"/>
        <a:lstStyle/>
        <a:p>
          <a:pPr algn="l"/>
          <a:r>
            <a:rPr lang="es-ES" sz="1200" dirty="0">
              <a:latin typeface="Arial Rounded MT Bold" panose="020F0704030504030204" pitchFamily="34" charset="0"/>
            </a:rPr>
            <a:t>Incluir en los planes de estudio el aprendizaje, la reflexión y el diálogo sobre:  </a:t>
          </a:r>
        </a:p>
        <a:p>
          <a:pPr algn="l"/>
          <a:r>
            <a:rPr lang="es-ES" sz="1200" dirty="0">
              <a:latin typeface="Arial Rounded MT Bold" panose="020F0704030504030204" pitchFamily="34" charset="0"/>
            </a:rPr>
            <a:t>a) Cultura de la paz                 </a:t>
          </a:r>
        </a:p>
        <a:p>
          <a:pPr algn="l"/>
          <a:r>
            <a:rPr lang="es-ES" sz="1200" dirty="0">
              <a:latin typeface="Arial Rounded MT Bold" panose="020F0704030504030204" pitchFamily="34" charset="0"/>
            </a:rPr>
            <a:t>b) Educación para la paz  </a:t>
          </a:r>
        </a:p>
        <a:p>
          <a:pPr algn="l"/>
          <a:r>
            <a:rPr lang="es-ES" sz="1200" dirty="0">
              <a:latin typeface="Arial Rounded MT Bold" panose="020F0704030504030204" pitchFamily="34" charset="0"/>
            </a:rPr>
            <a:t>c) Desarrollo sostenible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04A2860F-F8FC-4AFA-9AB7-3FE730166212}" type="parTrans" cxnId="{871AFC4C-E50C-421B-9E23-275529AD76B7}">
      <dgm:prSet/>
      <dgm:spPr/>
      <dgm:t>
        <a:bodyPr/>
        <a:lstStyle/>
        <a:p>
          <a:endParaRPr lang="es-ES"/>
        </a:p>
      </dgm:t>
    </dgm:pt>
    <dgm:pt modelId="{56EB47D4-F975-4A84-AA54-8ACA1A80D9D1}" type="sibTrans" cxnId="{871AFC4C-E50C-421B-9E23-275529AD76B7}">
      <dgm:prSet/>
      <dgm:spPr/>
      <dgm:t>
        <a:bodyPr/>
        <a:lstStyle/>
        <a:p>
          <a:endParaRPr lang="es-ES"/>
        </a:p>
      </dgm:t>
    </dgm:pt>
    <dgm:pt modelId="{E067353D-40B9-4961-AECB-98359CD44E79}">
      <dgm:prSet custT="1"/>
      <dgm:spPr/>
      <dgm:t>
        <a:bodyPr anchor="ctr"/>
        <a:lstStyle/>
        <a:p>
          <a:r>
            <a:rPr lang="es-ES" sz="1200" dirty="0">
              <a:latin typeface="Arial Rounded MT Bold" panose="020F0704030504030204" pitchFamily="34" charset="0"/>
            </a:rPr>
            <a:t>Ajustes pedagógicos y apuestas didácticas para fortalecer la formación en ciudadanía, reconciliación y paz, previa formación de los docentes.</a:t>
          </a:r>
        </a:p>
      </dgm:t>
    </dgm:pt>
    <dgm:pt modelId="{28C0E0C4-2A4A-417D-9A57-24D4C57386B4}" type="parTrans" cxnId="{71DD38D2-9BC2-4324-8FA9-BDAE5227F362}">
      <dgm:prSet/>
      <dgm:spPr/>
      <dgm:t>
        <a:bodyPr/>
        <a:lstStyle/>
        <a:p>
          <a:endParaRPr lang="es-ES"/>
        </a:p>
      </dgm:t>
    </dgm:pt>
    <dgm:pt modelId="{7BA67821-AD11-419A-AFD0-E7C7DED1A584}" type="sibTrans" cxnId="{71DD38D2-9BC2-4324-8FA9-BDAE5227F362}">
      <dgm:prSet/>
      <dgm:spPr/>
      <dgm:t>
        <a:bodyPr/>
        <a:lstStyle/>
        <a:p>
          <a:endParaRPr lang="es-ES"/>
        </a:p>
      </dgm:t>
    </dgm:pt>
    <dgm:pt modelId="{C4F4E019-EA31-4A81-9078-A97DF8BE793B}">
      <dgm:prSet custT="1"/>
      <dgm:spPr/>
      <dgm:t>
        <a:bodyPr anchor="ctr"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Fortalecer la formación en democracia y participación de los estudiantes, para promover y mejorar su interacción con los órganos de gobierno de las instituciones escolares</a:t>
          </a:r>
        </a:p>
      </dgm:t>
    </dgm:pt>
    <dgm:pt modelId="{9D3F95E5-B898-4499-B8BE-523384D65B33}" type="parTrans" cxnId="{EDC2425E-F737-4739-8691-65966D36E5C1}">
      <dgm:prSet/>
      <dgm:spPr/>
      <dgm:t>
        <a:bodyPr/>
        <a:lstStyle/>
        <a:p>
          <a:endParaRPr lang="es-ES"/>
        </a:p>
      </dgm:t>
    </dgm:pt>
    <dgm:pt modelId="{829210C9-03CC-4E44-B5DA-EC7B2FA238C6}" type="sibTrans" cxnId="{EDC2425E-F737-4739-8691-65966D36E5C1}">
      <dgm:prSet/>
      <dgm:spPr/>
      <dgm:t>
        <a:bodyPr/>
        <a:lstStyle/>
        <a:p>
          <a:endParaRPr lang="es-ES"/>
        </a:p>
      </dgm:t>
    </dgm:pt>
    <dgm:pt modelId="{9D86B2F6-6AC8-469D-8FD3-5C25E39B0D01}">
      <dgm:prSet custT="1"/>
      <dgm:spPr/>
      <dgm:t>
        <a:bodyPr anchor="ctr"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Incorporar y fortalecer la estrategia integral buscando mejorar clima escolar y de aula, convivencia y entornos escolares.</a:t>
          </a:r>
        </a:p>
      </dgm:t>
    </dgm:pt>
    <dgm:pt modelId="{C8CF6D54-4857-49C1-8187-51408D343C58}" type="parTrans" cxnId="{0A413701-93CE-478D-9422-CF4A3A40B261}">
      <dgm:prSet/>
      <dgm:spPr/>
      <dgm:t>
        <a:bodyPr/>
        <a:lstStyle/>
        <a:p>
          <a:endParaRPr lang="es-ES"/>
        </a:p>
      </dgm:t>
    </dgm:pt>
    <dgm:pt modelId="{E98C3BBA-86DF-4B31-BF58-CF1769180534}" type="sibTrans" cxnId="{0A413701-93CE-478D-9422-CF4A3A40B261}">
      <dgm:prSet/>
      <dgm:spPr/>
      <dgm:t>
        <a:bodyPr/>
        <a:lstStyle/>
        <a:p>
          <a:endParaRPr lang="es-ES"/>
        </a:p>
      </dgm:t>
    </dgm:pt>
    <dgm:pt modelId="{74EE4486-6F60-4C25-B754-9C1C6A151396}">
      <dgm:prSet custT="1"/>
      <dgm:spPr/>
      <dgm:t>
        <a:bodyPr/>
        <a:lstStyle/>
        <a:p>
          <a:pPr algn="just"/>
          <a:r>
            <a:rPr lang="es-ES" sz="1200" dirty="0">
              <a:latin typeface="Arial Rounded MT Bold" panose="020F0704030504030204" pitchFamily="34" charset="0"/>
            </a:rPr>
            <a:t>Apoyar la construcción de nuevos imaginarios, actitudes y comportamientos que favorezcan procesos de paz y reconciliación, a través de procesos intergeneracionales </a:t>
          </a:r>
        </a:p>
      </dgm:t>
    </dgm:pt>
    <dgm:pt modelId="{364B5998-CFF2-41AC-A288-DB312753447E}" type="parTrans" cxnId="{89B38402-0941-4E17-84D9-204A5EB66AF9}">
      <dgm:prSet/>
      <dgm:spPr/>
      <dgm:t>
        <a:bodyPr/>
        <a:lstStyle/>
        <a:p>
          <a:endParaRPr lang="es-ES"/>
        </a:p>
      </dgm:t>
    </dgm:pt>
    <dgm:pt modelId="{A2842F00-CF05-4205-8660-BEB7F42A0A99}" type="sibTrans" cxnId="{89B38402-0941-4E17-84D9-204A5EB66AF9}">
      <dgm:prSet/>
      <dgm:spPr/>
      <dgm:t>
        <a:bodyPr/>
        <a:lstStyle/>
        <a:p>
          <a:endParaRPr lang="es-ES"/>
        </a:p>
      </dgm:t>
    </dgm:pt>
    <dgm:pt modelId="{AEDE3BF8-19FB-4309-9554-EA8E6D1F80B6}" type="pres">
      <dgm:prSet presAssocID="{D0C3C3E5-56B4-4E34-80B4-E2651395C00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3F61C4B-39C6-44E1-A7F9-C0B13880D328}" type="pres">
      <dgm:prSet presAssocID="{87FDD88B-B6DB-44F1-8A34-9101856FB2E2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10DA5091-1B62-44B7-9F8E-A6D36B648604}" type="pres">
      <dgm:prSet presAssocID="{87FDD88B-B6DB-44F1-8A34-9101856FB2E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4556DF90-F12C-49FC-9076-A44896E351DD}" type="pres">
      <dgm:prSet presAssocID="{84684D6B-9975-4504-923D-7D4CE6A25E58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0D8F5B12-448C-4CC1-BB26-14DAC8B5F340}" type="pres">
      <dgm:prSet presAssocID="{84684D6B-9975-4504-923D-7D4CE6A25E58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9BD84090-F241-4D5C-B12E-F47E5F4E180B}" type="pres">
      <dgm:prSet presAssocID="{31B513D2-EA20-43B7-82D8-900BE252ABF6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19F86AE4-F306-4C04-AABA-C04555C337A3}" type="pres">
      <dgm:prSet presAssocID="{31B513D2-EA20-43B7-82D8-900BE252ABF6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CA6D7954-77A9-4ACE-A45E-AEA436BC3F59}" type="pres">
      <dgm:prSet presAssocID="{D5D52FAA-18E4-49B9-BD34-A0F87BC0D1C7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ADB07CE-097E-489E-897A-ACCC3B359AF0}" type="pres">
      <dgm:prSet presAssocID="{D5D52FAA-18E4-49B9-BD34-A0F87BC0D1C7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413701-93CE-478D-9422-CF4A3A40B261}" srcId="{D5D52FAA-18E4-49B9-BD34-A0F87BC0D1C7}" destId="{9D86B2F6-6AC8-469D-8FD3-5C25E39B0D01}" srcOrd="0" destOrd="0" parTransId="{C8CF6D54-4857-49C1-8187-51408D343C58}" sibTransId="{E98C3BBA-86DF-4B31-BF58-CF1769180534}"/>
    <dgm:cxn modelId="{89B38402-0941-4E17-84D9-204A5EB66AF9}" srcId="{31B513D2-EA20-43B7-82D8-900BE252ABF6}" destId="{74EE4486-6F60-4C25-B754-9C1C6A151396}" srcOrd="1" destOrd="0" parTransId="{364B5998-CFF2-41AC-A288-DB312753447E}" sibTransId="{A2842F00-CF05-4205-8660-BEB7F42A0A99}"/>
    <dgm:cxn modelId="{91C89A15-7822-4ED7-A666-38E336242E40}" srcId="{D0C3C3E5-56B4-4E34-80B4-E2651395C001}" destId="{D5D52FAA-18E4-49B9-BD34-A0F87BC0D1C7}" srcOrd="3" destOrd="0" parTransId="{85E15F93-21BD-4CC6-BC6E-05E88A5823C7}" sibTransId="{9DB4EB08-C5CF-4D82-AFA3-2354DEDD164C}"/>
    <dgm:cxn modelId="{95BD5E21-5C0F-4FF0-901B-9DA234AC3E0D}" type="presOf" srcId="{87FDD88B-B6DB-44F1-8A34-9101856FB2E2}" destId="{23F61C4B-39C6-44E1-A7F9-C0B13880D328}" srcOrd="0" destOrd="0" presId="urn:microsoft.com/office/officeart/2009/3/layout/IncreasingArrowsProcess"/>
    <dgm:cxn modelId="{F1AECF21-9494-4F61-B8E5-DF7975D5A406}" type="presOf" srcId="{D0C3C3E5-56B4-4E34-80B4-E2651395C001}" destId="{AEDE3BF8-19FB-4309-9554-EA8E6D1F80B6}" srcOrd="0" destOrd="0" presId="urn:microsoft.com/office/officeart/2009/3/layout/IncreasingArrowsProcess"/>
    <dgm:cxn modelId="{EDC2425E-F737-4739-8691-65966D36E5C1}" srcId="{31B513D2-EA20-43B7-82D8-900BE252ABF6}" destId="{C4F4E019-EA31-4A81-9078-A97DF8BE793B}" srcOrd="0" destOrd="0" parTransId="{9D3F95E5-B898-4499-B8BE-523384D65B33}" sibTransId="{829210C9-03CC-4E44-B5DA-EC7B2FA238C6}"/>
    <dgm:cxn modelId="{74C59D45-8521-4FA4-BAFB-E8604ED69E84}" type="presOf" srcId="{74EE4486-6F60-4C25-B754-9C1C6A151396}" destId="{19F86AE4-F306-4C04-AABA-C04555C337A3}" srcOrd="0" destOrd="1" presId="urn:microsoft.com/office/officeart/2009/3/layout/IncreasingArrowsProcess"/>
    <dgm:cxn modelId="{4F072268-7AAB-41C1-937D-FCE143227DD7}" type="presOf" srcId="{F49C1D73-4BC5-4E70-8B90-32F42BB68DAA}" destId="{10DA5091-1B62-44B7-9F8E-A6D36B648604}" srcOrd="0" destOrd="0" presId="urn:microsoft.com/office/officeart/2009/3/layout/IncreasingArrowsProcess"/>
    <dgm:cxn modelId="{5CAF5E4A-2D2E-46A0-89B6-C8C1C7FB48ED}" type="presOf" srcId="{9D86B2F6-6AC8-469D-8FD3-5C25E39B0D01}" destId="{7ADB07CE-097E-489E-897A-ACCC3B359AF0}" srcOrd="0" destOrd="0" presId="urn:microsoft.com/office/officeart/2009/3/layout/IncreasingArrowsProcess"/>
    <dgm:cxn modelId="{47A71C6C-1500-4205-A5C0-D925583B5E51}" srcId="{D0C3C3E5-56B4-4E34-80B4-E2651395C001}" destId="{31B513D2-EA20-43B7-82D8-900BE252ABF6}" srcOrd="2" destOrd="0" parTransId="{A97B3692-8ED4-458E-90D0-FB2D3031B4A2}" sibTransId="{BF2C9BF1-2DD6-4FEF-849D-B8A5CA6D997B}"/>
    <dgm:cxn modelId="{871AFC4C-E50C-421B-9E23-275529AD76B7}" srcId="{87FDD88B-B6DB-44F1-8A34-9101856FB2E2}" destId="{F49C1D73-4BC5-4E70-8B90-32F42BB68DAA}" srcOrd="0" destOrd="0" parTransId="{04A2860F-F8FC-4AFA-9AB7-3FE730166212}" sibTransId="{56EB47D4-F975-4A84-AA54-8ACA1A80D9D1}"/>
    <dgm:cxn modelId="{40FF2376-88E3-4126-A1BF-F24E0DB1B12E}" type="presOf" srcId="{E067353D-40B9-4961-AECB-98359CD44E79}" destId="{0D8F5B12-448C-4CC1-BB26-14DAC8B5F340}" srcOrd="0" destOrd="0" presId="urn:microsoft.com/office/officeart/2009/3/layout/IncreasingArrowsProcess"/>
    <dgm:cxn modelId="{B169627F-1674-40F5-AB70-D228621F95A8}" srcId="{D0C3C3E5-56B4-4E34-80B4-E2651395C001}" destId="{84684D6B-9975-4504-923D-7D4CE6A25E58}" srcOrd="1" destOrd="0" parTransId="{4ED0D149-E9B5-4B2B-89DE-205BE38F545C}" sibTransId="{BE7E1977-88A5-4972-84F4-49F88D448B02}"/>
    <dgm:cxn modelId="{3EE5AC96-7B19-45FE-822A-3A65AAB36A38}" type="presOf" srcId="{84684D6B-9975-4504-923D-7D4CE6A25E58}" destId="{4556DF90-F12C-49FC-9076-A44896E351DD}" srcOrd="0" destOrd="0" presId="urn:microsoft.com/office/officeart/2009/3/layout/IncreasingArrowsProcess"/>
    <dgm:cxn modelId="{ABCF5E9E-26C9-4AC2-90D7-E00514CBDE43}" srcId="{D0C3C3E5-56B4-4E34-80B4-E2651395C001}" destId="{87FDD88B-B6DB-44F1-8A34-9101856FB2E2}" srcOrd="0" destOrd="0" parTransId="{D3775FFF-4EDA-417E-B66F-7524FE5F287B}" sibTransId="{F276A102-9C90-4BBF-A23F-BAB652FA2691}"/>
    <dgm:cxn modelId="{BD106E9F-6261-455A-9791-2294877E84B5}" type="presOf" srcId="{31B513D2-EA20-43B7-82D8-900BE252ABF6}" destId="{9BD84090-F241-4D5C-B12E-F47E5F4E180B}" srcOrd="0" destOrd="0" presId="urn:microsoft.com/office/officeart/2009/3/layout/IncreasingArrowsProcess"/>
    <dgm:cxn modelId="{49DC79A4-D396-4BDA-BA37-C73721D6F53A}" type="presOf" srcId="{C4F4E019-EA31-4A81-9078-A97DF8BE793B}" destId="{19F86AE4-F306-4C04-AABA-C04555C337A3}" srcOrd="0" destOrd="0" presId="urn:microsoft.com/office/officeart/2009/3/layout/IncreasingArrowsProcess"/>
    <dgm:cxn modelId="{71DD38D2-9BC2-4324-8FA9-BDAE5227F362}" srcId="{84684D6B-9975-4504-923D-7D4CE6A25E58}" destId="{E067353D-40B9-4961-AECB-98359CD44E79}" srcOrd="0" destOrd="0" parTransId="{28C0E0C4-2A4A-417D-9A57-24D4C57386B4}" sibTransId="{7BA67821-AD11-419A-AFD0-E7C7DED1A584}"/>
    <dgm:cxn modelId="{9FE20AFD-81D3-44F8-9F17-D10AC1B18AE1}" type="presOf" srcId="{D5D52FAA-18E4-49B9-BD34-A0F87BC0D1C7}" destId="{CA6D7954-77A9-4ACE-A45E-AEA436BC3F59}" srcOrd="0" destOrd="0" presId="urn:microsoft.com/office/officeart/2009/3/layout/IncreasingArrowsProcess"/>
    <dgm:cxn modelId="{E101B5C0-D226-48BF-AA44-1BA31C940D76}" type="presParOf" srcId="{AEDE3BF8-19FB-4309-9554-EA8E6D1F80B6}" destId="{23F61C4B-39C6-44E1-A7F9-C0B13880D328}" srcOrd="0" destOrd="0" presId="urn:microsoft.com/office/officeart/2009/3/layout/IncreasingArrowsProcess"/>
    <dgm:cxn modelId="{97765FDF-8203-4C81-9C52-C12321E9968F}" type="presParOf" srcId="{AEDE3BF8-19FB-4309-9554-EA8E6D1F80B6}" destId="{10DA5091-1B62-44B7-9F8E-A6D36B648604}" srcOrd="1" destOrd="0" presId="urn:microsoft.com/office/officeart/2009/3/layout/IncreasingArrowsProcess"/>
    <dgm:cxn modelId="{DE460C70-9642-4ECF-88B1-5673AEDF9C34}" type="presParOf" srcId="{AEDE3BF8-19FB-4309-9554-EA8E6D1F80B6}" destId="{4556DF90-F12C-49FC-9076-A44896E351DD}" srcOrd="2" destOrd="0" presId="urn:microsoft.com/office/officeart/2009/3/layout/IncreasingArrowsProcess"/>
    <dgm:cxn modelId="{51BFA0EF-1A7A-4EE8-BAFC-27EC7C58B1CA}" type="presParOf" srcId="{AEDE3BF8-19FB-4309-9554-EA8E6D1F80B6}" destId="{0D8F5B12-448C-4CC1-BB26-14DAC8B5F340}" srcOrd="3" destOrd="0" presId="urn:microsoft.com/office/officeart/2009/3/layout/IncreasingArrowsProcess"/>
    <dgm:cxn modelId="{ABA54A77-74DF-45BB-9617-833E68781FCC}" type="presParOf" srcId="{AEDE3BF8-19FB-4309-9554-EA8E6D1F80B6}" destId="{9BD84090-F241-4D5C-B12E-F47E5F4E180B}" srcOrd="4" destOrd="0" presId="urn:microsoft.com/office/officeart/2009/3/layout/IncreasingArrowsProcess"/>
    <dgm:cxn modelId="{2549C14E-798A-4DBB-97F3-6E3DCB514327}" type="presParOf" srcId="{AEDE3BF8-19FB-4309-9554-EA8E6D1F80B6}" destId="{19F86AE4-F306-4C04-AABA-C04555C337A3}" srcOrd="5" destOrd="0" presId="urn:microsoft.com/office/officeart/2009/3/layout/IncreasingArrowsProcess"/>
    <dgm:cxn modelId="{1850289C-BABE-4DC2-9000-C073281ECCA3}" type="presParOf" srcId="{AEDE3BF8-19FB-4309-9554-EA8E6D1F80B6}" destId="{CA6D7954-77A9-4ACE-A45E-AEA436BC3F59}" srcOrd="6" destOrd="0" presId="urn:microsoft.com/office/officeart/2009/3/layout/IncreasingArrowsProcess"/>
    <dgm:cxn modelId="{6AFECE67-5EE6-4B8E-9A16-996F8D29FE80}" type="presParOf" srcId="{AEDE3BF8-19FB-4309-9554-EA8E6D1F80B6}" destId="{7ADB07CE-097E-489E-897A-ACCC3B359AF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186541-5260-43B0-BE58-7008744AC8DA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5548C0-4C67-4F45-81F5-25BF7BD32380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 Rounded MT Bold" panose="020F0704030504030204" pitchFamily="34" charset="0"/>
            </a:rPr>
            <a:t>4 nuevas IE rurales piloteando las líneas de intervención con la UNAL</a:t>
          </a:r>
        </a:p>
      </dgm:t>
    </dgm:pt>
    <dgm:pt modelId="{479C6499-AFDA-4105-A320-1F99B88A9FBB}" type="parTrans" cxnId="{5CAD88B6-E182-470F-9A5F-F0A89E155697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01FA70E-0122-4A20-9B5F-E69CE561059D}" type="sibTrans" cxnId="{5CAD88B6-E182-470F-9A5F-F0A89E155697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B8EDA4EF-B555-4509-869D-48FCE49F468B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 Rounded MT Bold" panose="020F0704030504030204" pitchFamily="34" charset="0"/>
            </a:rPr>
            <a:t>5 nuevas IE fortalecidas en la implementación de metodologías educativas flexibles través de la FEN.</a:t>
          </a:r>
        </a:p>
      </dgm:t>
    </dgm:pt>
    <dgm:pt modelId="{16CB2074-291E-4BEB-90EC-38F779A1D4AE}" type="parTrans" cxnId="{CDCD667D-4DEA-43F7-AB7B-3BBDDDCEAA2F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09D4338-EC5B-4984-96D9-FEB94FBA60A2}" type="sibTrans" cxnId="{CDCD667D-4DEA-43F7-AB7B-3BBDDDCEAA2F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F381E05-FEFC-4753-A3F7-F96CC9631B42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 Rounded MT Bold" panose="020F0704030504030204" pitchFamily="34" charset="0"/>
            </a:rPr>
            <a:t>2 IE de SUMAPAZ y sus familias fortalecidas en 4 líneas de intervención a través de la Fundación Alpina – Convenio</a:t>
          </a:r>
        </a:p>
      </dgm:t>
    </dgm:pt>
    <dgm:pt modelId="{73670247-D360-4AC6-A316-749E72887D75}" type="parTrans" cxnId="{E89A8171-6BEB-49D3-B568-DD9BB7449179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031EF58-622E-4B84-8F55-DA0C08F2EB24}" type="sibTrans" cxnId="{E89A8171-6BEB-49D3-B568-DD9BB7449179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B6B444C-52FF-4BA0-BCE9-6166BF77833A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 Rounded MT Bold" panose="020F0704030504030204" pitchFamily="34" charset="0"/>
            </a:rPr>
            <a:t>100% de las IE rurales validando el documento de Política de Educación Rural del Distrito</a:t>
          </a:r>
        </a:p>
      </dgm:t>
    </dgm:pt>
    <dgm:pt modelId="{AA014986-B313-4C3C-A320-8487CC6CB762}" type="parTrans" cxnId="{9C3AD5CA-67A7-4240-A2BD-3FA576D8691F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735D172-9BE7-4451-A31F-E8C9EBB300F0}" type="sibTrans" cxnId="{9C3AD5CA-67A7-4240-A2BD-3FA576D8691F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CE69B2D-685D-4BE2-870E-4D588130E2AA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 Rounded MT Bold" panose="020F0704030504030204" pitchFamily="34" charset="0"/>
            </a:rPr>
            <a:t>100% de las IE rurales con huertas escolares instaladas </a:t>
          </a:r>
        </a:p>
      </dgm:t>
    </dgm:pt>
    <dgm:pt modelId="{32BEED36-7FAB-498D-B1FC-1260563EC7FF}" type="parTrans" cxnId="{B0E65F3C-462B-4CCD-A649-3353E5882FAA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05239F29-B240-4243-B132-C334B53CB2C5}" type="sibTrans" cxnId="{B0E65F3C-462B-4CCD-A649-3353E5882FAA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B489CBF0-9045-440A-9E94-199ECC4DD9D2}" type="pres">
      <dgm:prSet presAssocID="{42186541-5260-43B0-BE58-7008744AC8DA}" presName="Name0" presStyleCnt="0">
        <dgm:presLayoutVars>
          <dgm:dir/>
          <dgm:resizeHandles val="exact"/>
        </dgm:presLayoutVars>
      </dgm:prSet>
      <dgm:spPr/>
    </dgm:pt>
    <dgm:pt modelId="{474381DC-A7FC-468A-90AA-ED87E544AE51}" type="pres">
      <dgm:prSet presAssocID="{42186541-5260-43B0-BE58-7008744AC8DA}" presName="fgShape" presStyleLbl="fgShp" presStyleIdx="0" presStyleCnt="1"/>
      <dgm:spPr/>
    </dgm:pt>
    <dgm:pt modelId="{4E003874-6931-4D78-B838-EC580CF5CC1F}" type="pres">
      <dgm:prSet presAssocID="{42186541-5260-43B0-BE58-7008744AC8DA}" presName="linComp" presStyleCnt="0"/>
      <dgm:spPr/>
    </dgm:pt>
    <dgm:pt modelId="{A30A18DE-938F-4C2C-B826-509D0426089D}" type="pres">
      <dgm:prSet presAssocID="{325548C0-4C67-4F45-81F5-25BF7BD32380}" presName="compNode" presStyleCnt="0"/>
      <dgm:spPr/>
    </dgm:pt>
    <dgm:pt modelId="{41F98177-F06C-4B04-8ECD-6A7FB2CD0562}" type="pres">
      <dgm:prSet presAssocID="{325548C0-4C67-4F45-81F5-25BF7BD32380}" presName="bkgdShape" presStyleLbl="node1" presStyleIdx="0" presStyleCnt="5"/>
      <dgm:spPr/>
    </dgm:pt>
    <dgm:pt modelId="{B8E6AFC7-C951-4C74-B4C4-225797944732}" type="pres">
      <dgm:prSet presAssocID="{325548C0-4C67-4F45-81F5-25BF7BD32380}" presName="nodeTx" presStyleLbl="node1" presStyleIdx="0" presStyleCnt="5">
        <dgm:presLayoutVars>
          <dgm:bulletEnabled val="1"/>
        </dgm:presLayoutVars>
      </dgm:prSet>
      <dgm:spPr/>
    </dgm:pt>
    <dgm:pt modelId="{1FB73248-C338-409F-B18C-0B10748DCD6C}" type="pres">
      <dgm:prSet presAssocID="{325548C0-4C67-4F45-81F5-25BF7BD32380}" presName="invisiNode" presStyleLbl="node1" presStyleIdx="0" presStyleCnt="5"/>
      <dgm:spPr/>
    </dgm:pt>
    <dgm:pt modelId="{8C551E38-0D0B-47AC-82A0-B0800F0D3A38}" type="pres">
      <dgm:prSet presAssocID="{325548C0-4C67-4F45-81F5-25BF7BD32380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C6224F-85D3-4E7A-AF23-8C7C5A04CC7D}" type="pres">
      <dgm:prSet presAssocID="{801FA70E-0122-4A20-9B5F-E69CE561059D}" presName="sibTrans" presStyleLbl="sibTrans2D1" presStyleIdx="0" presStyleCnt="0"/>
      <dgm:spPr/>
    </dgm:pt>
    <dgm:pt modelId="{9CA49358-1FBF-4B45-895C-04F0AC53362E}" type="pres">
      <dgm:prSet presAssocID="{B8EDA4EF-B555-4509-869D-48FCE49F468B}" presName="compNode" presStyleCnt="0"/>
      <dgm:spPr/>
    </dgm:pt>
    <dgm:pt modelId="{C60F409D-1768-4F78-A509-65DA3F5CA2CE}" type="pres">
      <dgm:prSet presAssocID="{B8EDA4EF-B555-4509-869D-48FCE49F468B}" presName="bkgdShape" presStyleLbl="node1" presStyleIdx="1" presStyleCnt="5"/>
      <dgm:spPr/>
    </dgm:pt>
    <dgm:pt modelId="{CFF24F3B-0E39-44C5-91B1-93C26D963D77}" type="pres">
      <dgm:prSet presAssocID="{B8EDA4EF-B555-4509-869D-48FCE49F468B}" presName="nodeTx" presStyleLbl="node1" presStyleIdx="1" presStyleCnt="5">
        <dgm:presLayoutVars>
          <dgm:bulletEnabled val="1"/>
        </dgm:presLayoutVars>
      </dgm:prSet>
      <dgm:spPr/>
    </dgm:pt>
    <dgm:pt modelId="{F3171D31-6B14-41C7-9BBF-93A9131E4A89}" type="pres">
      <dgm:prSet presAssocID="{B8EDA4EF-B555-4509-869D-48FCE49F468B}" presName="invisiNode" presStyleLbl="node1" presStyleIdx="1" presStyleCnt="5"/>
      <dgm:spPr/>
    </dgm:pt>
    <dgm:pt modelId="{4C29316A-5A6E-4F6B-A280-ECF26D4F4CDF}" type="pres">
      <dgm:prSet presAssocID="{B8EDA4EF-B555-4509-869D-48FCE49F468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EDA322-46F0-4F20-97FF-D0D9DC9FB58C}" type="pres">
      <dgm:prSet presAssocID="{509D4338-EC5B-4984-96D9-FEB94FBA60A2}" presName="sibTrans" presStyleLbl="sibTrans2D1" presStyleIdx="0" presStyleCnt="0"/>
      <dgm:spPr/>
    </dgm:pt>
    <dgm:pt modelId="{5CA68F10-BCF8-4A64-A625-2D9E6E249B59}" type="pres">
      <dgm:prSet presAssocID="{6F381E05-FEFC-4753-A3F7-F96CC9631B42}" presName="compNode" presStyleCnt="0"/>
      <dgm:spPr/>
    </dgm:pt>
    <dgm:pt modelId="{FC35814E-B80B-4C70-9044-EAC1A71F81F7}" type="pres">
      <dgm:prSet presAssocID="{6F381E05-FEFC-4753-A3F7-F96CC9631B42}" presName="bkgdShape" presStyleLbl="node1" presStyleIdx="2" presStyleCnt="5"/>
      <dgm:spPr/>
    </dgm:pt>
    <dgm:pt modelId="{8A6B8493-4731-40BF-AA4C-1D616C5C4D3A}" type="pres">
      <dgm:prSet presAssocID="{6F381E05-FEFC-4753-A3F7-F96CC9631B42}" presName="nodeTx" presStyleLbl="node1" presStyleIdx="2" presStyleCnt="5">
        <dgm:presLayoutVars>
          <dgm:bulletEnabled val="1"/>
        </dgm:presLayoutVars>
      </dgm:prSet>
      <dgm:spPr/>
    </dgm:pt>
    <dgm:pt modelId="{00282DC0-B61A-497A-A1F3-55368A969133}" type="pres">
      <dgm:prSet presAssocID="{6F381E05-FEFC-4753-A3F7-F96CC9631B42}" presName="invisiNode" presStyleLbl="node1" presStyleIdx="2" presStyleCnt="5"/>
      <dgm:spPr/>
    </dgm:pt>
    <dgm:pt modelId="{452EA1EB-8E49-417A-B5E0-4CB70D96ACBF}" type="pres">
      <dgm:prSet presAssocID="{6F381E05-FEFC-4753-A3F7-F96CC9631B42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120A71-36B5-49D1-B48E-2D43A27F670B}" type="pres">
      <dgm:prSet presAssocID="{9031EF58-622E-4B84-8F55-DA0C08F2EB24}" presName="sibTrans" presStyleLbl="sibTrans2D1" presStyleIdx="0" presStyleCnt="0"/>
      <dgm:spPr/>
    </dgm:pt>
    <dgm:pt modelId="{C4C68BE8-D51E-4EE8-A296-6DF9BFCF3277}" type="pres">
      <dgm:prSet presAssocID="{6B6B444C-52FF-4BA0-BCE9-6166BF77833A}" presName="compNode" presStyleCnt="0"/>
      <dgm:spPr/>
    </dgm:pt>
    <dgm:pt modelId="{AB146A5E-78F4-405D-A1C0-5F8B21E8ADF0}" type="pres">
      <dgm:prSet presAssocID="{6B6B444C-52FF-4BA0-BCE9-6166BF77833A}" presName="bkgdShape" presStyleLbl="node1" presStyleIdx="3" presStyleCnt="5"/>
      <dgm:spPr/>
    </dgm:pt>
    <dgm:pt modelId="{97DDA743-27F0-4FF9-BA5C-827C2E846F24}" type="pres">
      <dgm:prSet presAssocID="{6B6B444C-52FF-4BA0-BCE9-6166BF77833A}" presName="nodeTx" presStyleLbl="node1" presStyleIdx="3" presStyleCnt="5">
        <dgm:presLayoutVars>
          <dgm:bulletEnabled val="1"/>
        </dgm:presLayoutVars>
      </dgm:prSet>
      <dgm:spPr/>
    </dgm:pt>
    <dgm:pt modelId="{44D673A8-C780-489F-8EE5-8DEB72F3B0F6}" type="pres">
      <dgm:prSet presAssocID="{6B6B444C-52FF-4BA0-BCE9-6166BF77833A}" presName="invisiNode" presStyleLbl="node1" presStyleIdx="3" presStyleCnt="5"/>
      <dgm:spPr/>
    </dgm:pt>
    <dgm:pt modelId="{940AFC31-1733-47ED-8853-586677DBECB6}" type="pres">
      <dgm:prSet presAssocID="{6B6B444C-52FF-4BA0-BCE9-6166BF77833A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32E96E3-0DD8-46CF-8013-B950E0CB6624}" type="pres">
      <dgm:prSet presAssocID="{6735D172-9BE7-4451-A31F-E8C9EBB300F0}" presName="sibTrans" presStyleLbl="sibTrans2D1" presStyleIdx="0" presStyleCnt="0"/>
      <dgm:spPr/>
    </dgm:pt>
    <dgm:pt modelId="{C5D90C7C-836E-49CA-93E2-AFF86919345E}" type="pres">
      <dgm:prSet presAssocID="{5CE69B2D-685D-4BE2-870E-4D588130E2AA}" presName="compNode" presStyleCnt="0"/>
      <dgm:spPr/>
    </dgm:pt>
    <dgm:pt modelId="{BAD0D294-4DDC-4483-9126-113E2A53CDF3}" type="pres">
      <dgm:prSet presAssocID="{5CE69B2D-685D-4BE2-870E-4D588130E2AA}" presName="bkgdShape" presStyleLbl="node1" presStyleIdx="4" presStyleCnt="5"/>
      <dgm:spPr/>
    </dgm:pt>
    <dgm:pt modelId="{ED31AF72-D8BE-4DDF-95EF-C617A0827DD1}" type="pres">
      <dgm:prSet presAssocID="{5CE69B2D-685D-4BE2-870E-4D588130E2AA}" presName="nodeTx" presStyleLbl="node1" presStyleIdx="4" presStyleCnt="5">
        <dgm:presLayoutVars>
          <dgm:bulletEnabled val="1"/>
        </dgm:presLayoutVars>
      </dgm:prSet>
      <dgm:spPr/>
    </dgm:pt>
    <dgm:pt modelId="{9C7728A2-2400-472B-8F4C-0F850703A807}" type="pres">
      <dgm:prSet presAssocID="{5CE69B2D-685D-4BE2-870E-4D588130E2AA}" presName="invisiNode" presStyleLbl="node1" presStyleIdx="4" presStyleCnt="5"/>
      <dgm:spPr/>
    </dgm:pt>
    <dgm:pt modelId="{A52D827E-530C-4AE0-A36C-46AC2CDCFB55}" type="pres">
      <dgm:prSet presAssocID="{5CE69B2D-685D-4BE2-870E-4D588130E2AA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5453727-DC11-4EAF-B332-1A7346C4A9B2}" type="presOf" srcId="{6F381E05-FEFC-4753-A3F7-F96CC9631B42}" destId="{8A6B8493-4731-40BF-AA4C-1D616C5C4D3A}" srcOrd="1" destOrd="0" presId="urn:microsoft.com/office/officeart/2005/8/layout/hList7"/>
    <dgm:cxn modelId="{17D23328-4696-4899-B004-2DD1BCCB7A43}" type="presOf" srcId="{5CE69B2D-685D-4BE2-870E-4D588130E2AA}" destId="{ED31AF72-D8BE-4DDF-95EF-C617A0827DD1}" srcOrd="1" destOrd="0" presId="urn:microsoft.com/office/officeart/2005/8/layout/hList7"/>
    <dgm:cxn modelId="{5646A937-2DC0-4F6B-B41E-6514DE1A5847}" type="presOf" srcId="{801FA70E-0122-4A20-9B5F-E69CE561059D}" destId="{3EC6224F-85D3-4E7A-AF23-8C7C5A04CC7D}" srcOrd="0" destOrd="0" presId="urn:microsoft.com/office/officeart/2005/8/layout/hList7"/>
    <dgm:cxn modelId="{5AF8393B-EB93-41CC-9B73-89C91271215A}" type="presOf" srcId="{B8EDA4EF-B555-4509-869D-48FCE49F468B}" destId="{CFF24F3B-0E39-44C5-91B1-93C26D963D77}" srcOrd="1" destOrd="0" presId="urn:microsoft.com/office/officeart/2005/8/layout/hList7"/>
    <dgm:cxn modelId="{98E40C3C-AF09-45E8-8A79-7D41B7FCD77E}" type="presOf" srcId="{6735D172-9BE7-4451-A31F-E8C9EBB300F0}" destId="{432E96E3-0DD8-46CF-8013-B950E0CB6624}" srcOrd="0" destOrd="0" presId="urn:microsoft.com/office/officeart/2005/8/layout/hList7"/>
    <dgm:cxn modelId="{B0E65F3C-462B-4CCD-A649-3353E5882FAA}" srcId="{42186541-5260-43B0-BE58-7008744AC8DA}" destId="{5CE69B2D-685D-4BE2-870E-4D588130E2AA}" srcOrd="4" destOrd="0" parTransId="{32BEED36-7FAB-498D-B1FC-1260563EC7FF}" sibTransId="{05239F29-B240-4243-B132-C334B53CB2C5}"/>
    <dgm:cxn modelId="{58628B61-C6BD-456F-A2F8-29346A4C423A}" type="presOf" srcId="{5CE69B2D-685D-4BE2-870E-4D588130E2AA}" destId="{BAD0D294-4DDC-4483-9126-113E2A53CDF3}" srcOrd="0" destOrd="0" presId="urn:microsoft.com/office/officeart/2005/8/layout/hList7"/>
    <dgm:cxn modelId="{8A67DC62-C24E-4230-AF45-D4A1307E05CD}" type="presOf" srcId="{9031EF58-622E-4B84-8F55-DA0C08F2EB24}" destId="{4A120A71-36B5-49D1-B48E-2D43A27F670B}" srcOrd="0" destOrd="0" presId="urn:microsoft.com/office/officeart/2005/8/layout/hList7"/>
    <dgm:cxn modelId="{0CD9C96E-4222-4E85-951E-B35B8202493D}" type="presOf" srcId="{B8EDA4EF-B555-4509-869D-48FCE49F468B}" destId="{C60F409D-1768-4F78-A509-65DA3F5CA2CE}" srcOrd="0" destOrd="0" presId="urn:microsoft.com/office/officeart/2005/8/layout/hList7"/>
    <dgm:cxn modelId="{8F594B6F-2CA1-4077-B1FD-9EE8E6748174}" type="presOf" srcId="{6F381E05-FEFC-4753-A3F7-F96CC9631B42}" destId="{FC35814E-B80B-4C70-9044-EAC1A71F81F7}" srcOrd="0" destOrd="0" presId="urn:microsoft.com/office/officeart/2005/8/layout/hList7"/>
    <dgm:cxn modelId="{E89A8171-6BEB-49D3-B568-DD9BB7449179}" srcId="{42186541-5260-43B0-BE58-7008744AC8DA}" destId="{6F381E05-FEFC-4753-A3F7-F96CC9631B42}" srcOrd="2" destOrd="0" parTransId="{73670247-D360-4AC6-A316-749E72887D75}" sibTransId="{9031EF58-622E-4B84-8F55-DA0C08F2EB24}"/>
    <dgm:cxn modelId="{CDCD667D-4DEA-43F7-AB7B-3BBDDDCEAA2F}" srcId="{42186541-5260-43B0-BE58-7008744AC8DA}" destId="{B8EDA4EF-B555-4509-869D-48FCE49F468B}" srcOrd="1" destOrd="0" parTransId="{16CB2074-291E-4BEB-90EC-38F779A1D4AE}" sibTransId="{509D4338-EC5B-4984-96D9-FEB94FBA60A2}"/>
    <dgm:cxn modelId="{BCF14A7E-586B-488B-A76E-DAD23D577231}" type="presOf" srcId="{325548C0-4C67-4F45-81F5-25BF7BD32380}" destId="{41F98177-F06C-4B04-8ECD-6A7FB2CD0562}" srcOrd="0" destOrd="0" presId="urn:microsoft.com/office/officeart/2005/8/layout/hList7"/>
    <dgm:cxn modelId="{3B83DE82-C8B8-47C6-9906-95F4A09B6771}" type="presOf" srcId="{509D4338-EC5B-4984-96D9-FEB94FBA60A2}" destId="{8FEDA322-46F0-4F20-97FF-D0D9DC9FB58C}" srcOrd="0" destOrd="0" presId="urn:microsoft.com/office/officeart/2005/8/layout/hList7"/>
    <dgm:cxn modelId="{400E9690-5B6D-4C67-AC85-521E48D28873}" type="presOf" srcId="{6B6B444C-52FF-4BA0-BCE9-6166BF77833A}" destId="{AB146A5E-78F4-405D-A1C0-5F8B21E8ADF0}" srcOrd="0" destOrd="0" presId="urn:microsoft.com/office/officeart/2005/8/layout/hList7"/>
    <dgm:cxn modelId="{5CAD88B6-E182-470F-9A5F-F0A89E155697}" srcId="{42186541-5260-43B0-BE58-7008744AC8DA}" destId="{325548C0-4C67-4F45-81F5-25BF7BD32380}" srcOrd="0" destOrd="0" parTransId="{479C6499-AFDA-4105-A320-1F99B88A9FBB}" sibTransId="{801FA70E-0122-4A20-9B5F-E69CE561059D}"/>
    <dgm:cxn modelId="{92C2B1CA-721D-4EAF-AE8D-6AFBA456A198}" type="presOf" srcId="{42186541-5260-43B0-BE58-7008744AC8DA}" destId="{B489CBF0-9045-440A-9E94-199ECC4DD9D2}" srcOrd="0" destOrd="0" presId="urn:microsoft.com/office/officeart/2005/8/layout/hList7"/>
    <dgm:cxn modelId="{9C3AD5CA-67A7-4240-A2BD-3FA576D8691F}" srcId="{42186541-5260-43B0-BE58-7008744AC8DA}" destId="{6B6B444C-52FF-4BA0-BCE9-6166BF77833A}" srcOrd="3" destOrd="0" parTransId="{AA014986-B313-4C3C-A320-8487CC6CB762}" sibTransId="{6735D172-9BE7-4451-A31F-E8C9EBB300F0}"/>
    <dgm:cxn modelId="{284F22CC-C86B-4BE0-87D0-2D9FA9D7E65B}" type="presOf" srcId="{6B6B444C-52FF-4BA0-BCE9-6166BF77833A}" destId="{97DDA743-27F0-4FF9-BA5C-827C2E846F24}" srcOrd="1" destOrd="0" presId="urn:microsoft.com/office/officeart/2005/8/layout/hList7"/>
    <dgm:cxn modelId="{34A5B5E7-A43A-425B-B153-42C9B360B334}" type="presOf" srcId="{325548C0-4C67-4F45-81F5-25BF7BD32380}" destId="{B8E6AFC7-C951-4C74-B4C4-225797944732}" srcOrd="1" destOrd="0" presId="urn:microsoft.com/office/officeart/2005/8/layout/hList7"/>
    <dgm:cxn modelId="{10C10696-3B21-4FBE-82BA-691FBDC15F9F}" type="presParOf" srcId="{B489CBF0-9045-440A-9E94-199ECC4DD9D2}" destId="{474381DC-A7FC-468A-90AA-ED87E544AE51}" srcOrd="0" destOrd="0" presId="urn:microsoft.com/office/officeart/2005/8/layout/hList7"/>
    <dgm:cxn modelId="{FE7996AF-9C88-4C1F-AB79-49C8EED4993C}" type="presParOf" srcId="{B489CBF0-9045-440A-9E94-199ECC4DD9D2}" destId="{4E003874-6931-4D78-B838-EC580CF5CC1F}" srcOrd="1" destOrd="0" presId="urn:microsoft.com/office/officeart/2005/8/layout/hList7"/>
    <dgm:cxn modelId="{FFEC6904-6E2B-451D-92B4-3004F2C07F83}" type="presParOf" srcId="{4E003874-6931-4D78-B838-EC580CF5CC1F}" destId="{A30A18DE-938F-4C2C-B826-509D0426089D}" srcOrd="0" destOrd="0" presId="urn:microsoft.com/office/officeart/2005/8/layout/hList7"/>
    <dgm:cxn modelId="{2CAA8CDC-9A03-4BB3-8BA5-DB52528DDA7A}" type="presParOf" srcId="{A30A18DE-938F-4C2C-B826-509D0426089D}" destId="{41F98177-F06C-4B04-8ECD-6A7FB2CD0562}" srcOrd="0" destOrd="0" presId="urn:microsoft.com/office/officeart/2005/8/layout/hList7"/>
    <dgm:cxn modelId="{8B6DAE6F-0E62-41E9-95FD-E2D8D9B9A1E0}" type="presParOf" srcId="{A30A18DE-938F-4C2C-B826-509D0426089D}" destId="{B8E6AFC7-C951-4C74-B4C4-225797944732}" srcOrd="1" destOrd="0" presId="urn:microsoft.com/office/officeart/2005/8/layout/hList7"/>
    <dgm:cxn modelId="{C709F7FD-84A3-48EC-8EFB-60994A0A5E68}" type="presParOf" srcId="{A30A18DE-938F-4C2C-B826-509D0426089D}" destId="{1FB73248-C338-409F-B18C-0B10748DCD6C}" srcOrd="2" destOrd="0" presId="urn:microsoft.com/office/officeart/2005/8/layout/hList7"/>
    <dgm:cxn modelId="{70CE3173-6F41-4A94-B710-48762BA28D92}" type="presParOf" srcId="{A30A18DE-938F-4C2C-B826-509D0426089D}" destId="{8C551E38-0D0B-47AC-82A0-B0800F0D3A38}" srcOrd="3" destOrd="0" presId="urn:microsoft.com/office/officeart/2005/8/layout/hList7"/>
    <dgm:cxn modelId="{F1CB67E8-C67A-4885-BD33-60569B5649D3}" type="presParOf" srcId="{4E003874-6931-4D78-B838-EC580CF5CC1F}" destId="{3EC6224F-85D3-4E7A-AF23-8C7C5A04CC7D}" srcOrd="1" destOrd="0" presId="urn:microsoft.com/office/officeart/2005/8/layout/hList7"/>
    <dgm:cxn modelId="{1FC42C2B-D98E-4529-A5CF-F8F664740129}" type="presParOf" srcId="{4E003874-6931-4D78-B838-EC580CF5CC1F}" destId="{9CA49358-1FBF-4B45-895C-04F0AC53362E}" srcOrd="2" destOrd="0" presId="urn:microsoft.com/office/officeart/2005/8/layout/hList7"/>
    <dgm:cxn modelId="{C2097B1E-30B0-4E1D-930B-44954B9DF707}" type="presParOf" srcId="{9CA49358-1FBF-4B45-895C-04F0AC53362E}" destId="{C60F409D-1768-4F78-A509-65DA3F5CA2CE}" srcOrd="0" destOrd="0" presId="urn:microsoft.com/office/officeart/2005/8/layout/hList7"/>
    <dgm:cxn modelId="{BA6BC525-A8A0-4495-872D-A3BA1BFD9BC6}" type="presParOf" srcId="{9CA49358-1FBF-4B45-895C-04F0AC53362E}" destId="{CFF24F3B-0E39-44C5-91B1-93C26D963D77}" srcOrd="1" destOrd="0" presId="urn:microsoft.com/office/officeart/2005/8/layout/hList7"/>
    <dgm:cxn modelId="{6200C569-E6B7-47F4-AEF4-773BA6235DF7}" type="presParOf" srcId="{9CA49358-1FBF-4B45-895C-04F0AC53362E}" destId="{F3171D31-6B14-41C7-9BBF-93A9131E4A89}" srcOrd="2" destOrd="0" presId="urn:microsoft.com/office/officeart/2005/8/layout/hList7"/>
    <dgm:cxn modelId="{E8D05E6E-33F9-43B9-8279-43E02D5262BB}" type="presParOf" srcId="{9CA49358-1FBF-4B45-895C-04F0AC53362E}" destId="{4C29316A-5A6E-4F6B-A280-ECF26D4F4CDF}" srcOrd="3" destOrd="0" presId="urn:microsoft.com/office/officeart/2005/8/layout/hList7"/>
    <dgm:cxn modelId="{8CCD1746-E4FD-446A-80B4-4EA0902F6C8E}" type="presParOf" srcId="{4E003874-6931-4D78-B838-EC580CF5CC1F}" destId="{8FEDA322-46F0-4F20-97FF-D0D9DC9FB58C}" srcOrd="3" destOrd="0" presId="urn:microsoft.com/office/officeart/2005/8/layout/hList7"/>
    <dgm:cxn modelId="{80CFE1F2-6967-408B-AEC2-3674ABB8D102}" type="presParOf" srcId="{4E003874-6931-4D78-B838-EC580CF5CC1F}" destId="{5CA68F10-BCF8-4A64-A625-2D9E6E249B59}" srcOrd="4" destOrd="0" presId="urn:microsoft.com/office/officeart/2005/8/layout/hList7"/>
    <dgm:cxn modelId="{4CC98E13-4815-432A-9CA8-9067D2D1FCEA}" type="presParOf" srcId="{5CA68F10-BCF8-4A64-A625-2D9E6E249B59}" destId="{FC35814E-B80B-4C70-9044-EAC1A71F81F7}" srcOrd="0" destOrd="0" presId="urn:microsoft.com/office/officeart/2005/8/layout/hList7"/>
    <dgm:cxn modelId="{F70B6BA4-0F0B-4A1F-8897-882949E52D32}" type="presParOf" srcId="{5CA68F10-BCF8-4A64-A625-2D9E6E249B59}" destId="{8A6B8493-4731-40BF-AA4C-1D616C5C4D3A}" srcOrd="1" destOrd="0" presId="urn:microsoft.com/office/officeart/2005/8/layout/hList7"/>
    <dgm:cxn modelId="{E79D16D9-B409-4155-A96D-C7541E66595F}" type="presParOf" srcId="{5CA68F10-BCF8-4A64-A625-2D9E6E249B59}" destId="{00282DC0-B61A-497A-A1F3-55368A969133}" srcOrd="2" destOrd="0" presId="urn:microsoft.com/office/officeart/2005/8/layout/hList7"/>
    <dgm:cxn modelId="{18290D71-9DC3-47E6-B0C0-9BEAD209023A}" type="presParOf" srcId="{5CA68F10-BCF8-4A64-A625-2D9E6E249B59}" destId="{452EA1EB-8E49-417A-B5E0-4CB70D96ACBF}" srcOrd="3" destOrd="0" presId="urn:microsoft.com/office/officeart/2005/8/layout/hList7"/>
    <dgm:cxn modelId="{75F429F3-8DD2-4401-BC61-56737D978BD7}" type="presParOf" srcId="{4E003874-6931-4D78-B838-EC580CF5CC1F}" destId="{4A120A71-36B5-49D1-B48E-2D43A27F670B}" srcOrd="5" destOrd="0" presId="urn:microsoft.com/office/officeart/2005/8/layout/hList7"/>
    <dgm:cxn modelId="{F91ABA89-D8F8-4B81-AC2F-5C4AB90E9569}" type="presParOf" srcId="{4E003874-6931-4D78-B838-EC580CF5CC1F}" destId="{C4C68BE8-D51E-4EE8-A296-6DF9BFCF3277}" srcOrd="6" destOrd="0" presId="urn:microsoft.com/office/officeart/2005/8/layout/hList7"/>
    <dgm:cxn modelId="{AF75418A-1F97-469D-958C-E589FB307ACB}" type="presParOf" srcId="{C4C68BE8-D51E-4EE8-A296-6DF9BFCF3277}" destId="{AB146A5E-78F4-405D-A1C0-5F8B21E8ADF0}" srcOrd="0" destOrd="0" presId="urn:microsoft.com/office/officeart/2005/8/layout/hList7"/>
    <dgm:cxn modelId="{5F2C0D72-30EA-4B83-951B-C55DCB890ECC}" type="presParOf" srcId="{C4C68BE8-D51E-4EE8-A296-6DF9BFCF3277}" destId="{97DDA743-27F0-4FF9-BA5C-827C2E846F24}" srcOrd="1" destOrd="0" presId="urn:microsoft.com/office/officeart/2005/8/layout/hList7"/>
    <dgm:cxn modelId="{5A5912F1-104F-4617-9F1F-365B7D105C01}" type="presParOf" srcId="{C4C68BE8-D51E-4EE8-A296-6DF9BFCF3277}" destId="{44D673A8-C780-489F-8EE5-8DEB72F3B0F6}" srcOrd="2" destOrd="0" presId="urn:microsoft.com/office/officeart/2005/8/layout/hList7"/>
    <dgm:cxn modelId="{01B519F7-D76F-4A37-A337-F30B14E6EF98}" type="presParOf" srcId="{C4C68BE8-D51E-4EE8-A296-6DF9BFCF3277}" destId="{940AFC31-1733-47ED-8853-586677DBECB6}" srcOrd="3" destOrd="0" presId="urn:microsoft.com/office/officeart/2005/8/layout/hList7"/>
    <dgm:cxn modelId="{7833DC87-1980-4FF2-A7F5-B97EABF875D3}" type="presParOf" srcId="{4E003874-6931-4D78-B838-EC580CF5CC1F}" destId="{432E96E3-0DD8-46CF-8013-B950E0CB6624}" srcOrd="7" destOrd="0" presId="urn:microsoft.com/office/officeart/2005/8/layout/hList7"/>
    <dgm:cxn modelId="{24332F2B-724B-48C1-B8F1-35EA4DB657C2}" type="presParOf" srcId="{4E003874-6931-4D78-B838-EC580CF5CC1F}" destId="{C5D90C7C-836E-49CA-93E2-AFF86919345E}" srcOrd="8" destOrd="0" presId="urn:microsoft.com/office/officeart/2005/8/layout/hList7"/>
    <dgm:cxn modelId="{DA5BBE15-5C4E-4659-9302-5CF531C8119D}" type="presParOf" srcId="{C5D90C7C-836E-49CA-93E2-AFF86919345E}" destId="{BAD0D294-4DDC-4483-9126-113E2A53CDF3}" srcOrd="0" destOrd="0" presId="urn:microsoft.com/office/officeart/2005/8/layout/hList7"/>
    <dgm:cxn modelId="{73DA4819-1AAC-4D83-9599-71B330201A9F}" type="presParOf" srcId="{C5D90C7C-836E-49CA-93E2-AFF86919345E}" destId="{ED31AF72-D8BE-4DDF-95EF-C617A0827DD1}" srcOrd="1" destOrd="0" presId="urn:microsoft.com/office/officeart/2005/8/layout/hList7"/>
    <dgm:cxn modelId="{7A0A43D8-72FA-48DA-9B38-5DD835E33A87}" type="presParOf" srcId="{C5D90C7C-836E-49CA-93E2-AFF86919345E}" destId="{9C7728A2-2400-472B-8F4C-0F850703A807}" srcOrd="2" destOrd="0" presId="urn:microsoft.com/office/officeart/2005/8/layout/hList7"/>
    <dgm:cxn modelId="{553BF624-7E16-4EDE-A5CB-C92549BCC4E9}" type="presParOf" srcId="{C5D90C7C-836E-49CA-93E2-AFF86919345E}" destId="{A52D827E-530C-4AE0-A36C-46AC2CDCFB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DEE1A-E39E-4C7A-8807-670409BDCE8C}">
      <dsp:nvSpPr>
        <dsp:cNvPr id="0" name=""/>
        <dsp:cNvSpPr/>
      </dsp:nvSpPr>
      <dsp:spPr>
        <a:xfrm rot="5400000">
          <a:off x="889986" y="889139"/>
          <a:ext cx="1378804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68FC0-9361-47C6-AD23-90100E53E0BC}">
      <dsp:nvSpPr>
        <dsp:cNvPr id="0" name=""/>
        <dsp:cNvSpPr/>
      </dsp:nvSpPr>
      <dsp:spPr>
        <a:xfrm>
          <a:off x="930878" y="0"/>
          <a:ext cx="2452192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CO" sz="1050" b="1" kern="1200" dirty="0">
              <a:latin typeface="Arial" panose="020B0604020202020204" pitchFamily="34" charset="0"/>
              <a:cs typeface="Arial" panose="020B0604020202020204" pitchFamily="34" charset="0"/>
            </a:rPr>
            <a:t>ruralidad</a:t>
          </a: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 en Bogotá es </a:t>
          </a:r>
          <a:r>
            <a:rPr lang="es-CO" sz="1050" b="1" kern="1200" dirty="0">
              <a:latin typeface="Arial" panose="020B0604020202020204" pitchFamily="34" charset="0"/>
              <a:cs typeface="Arial" panose="020B0604020202020204" pitchFamily="34" charset="0"/>
            </a:rPr>
            <a:t>heterogénea</a:t>
          </a: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. Los resultados educativos y las condiciones de vida son distintas entre las zonas rurales</a:t>
          </a:r>
        </a:p>
      </dsp:txBody>
      <dsp:txXfrm>
        <a:off x="964893" y="34015"/>
        <a:ext cx="2384162" cy="1093320"/>
      </dsp:txXfrm>
    </dsp:sp>
    <dsp:sp modelId="{2B9AEAB1-8649-4E06-8091-EA08FD30BA5F}">
      <dsp:nvSpPr>
        <dsp:cNvPr id="0" name=""/>
        <dsp:cNvSpPr/>
      </dsp:nvSpPr>
      <dsp:spPr>
        <a:xfrm rot="5477506">
          <a:off x="840152" y="2307475"/>
          <a:ext cx="1445877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4FF32-2B56-4AEC-B071-82DF71AA5D9F}">
      <dsp:nvSpPr>
        <dsp:cNvPr id="0" name=""/>
        <dsp:cNvSpPr/>
      </dsp:nvSpPr>
      <dsp:spPr>
        <a:xfrm>
          <a:off x="930878" y="1384983"/>
          <a:ext cx="2452192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Hogares rurales en su mayoría pobres. 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86% son pobres según SISBEN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75%  en nivel 1 y el 11% en nivel 2. </a:t>
          </a:r>
        </a:p>
      </dsp:txBody>
      <dsp:txXfrm>
        <a:off x="964893" y="1418998"/>
        <a:ext cx="2384162" cy="1093320"/>
      </dsp:txXfrm>
    </dsp:sp>
    <dsp:sp modelId="{1684170E-C67D-413B-A803-01E4ADECE750}">
      <dsp:nvSpPr>
        <dsp:cNvPr id="0" name=""/>
        <dsp:cNvSpPr/>
      </dsp:nvSpPr>
      <dsp:spPr>
        <a:xfrm rot="5400000">
          <a:off x="824038" y="3759163"/>
          <a:ext cx="1445509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7C98-45FC-4531-955E-73DCA5556ACE}">
      <dsp:nvSpPr>
        <dsp:cNvPr id="0" name=""/>
        <dsp:cNvSpPr/>
      </dsp:nvSpPr>
      <dsp:spPr>
        <a:xfrm>
          <a:off x="898283" y="2836671"/>
          <a:ext cx="2452192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El cambio de residencia de los hogares es relativamente bajo. Más de la mitad de los alumnos que estudian en sedes rurales llevan más de 4 años en las viviendas actuales. </a:t>
          </a:r>
        </a:p>
      </dsp:txBody>
      <dsp:txXfrm>
        <a:off x="932298" y="2870686"/>
        <a:ext cx="2384162" cy="1093320"/>
      </dsp:txXfrm>
    </dsp:sp>
    <dsp:sp modelId="{E532DFDD-91C9-42AC-BE9D-D78C47ECE666}">
      <dsp:nvSpPr>
        <dsp:cNvPr id="0" name=""/>
        <dsp:cNvSpPr/>
      </dsp:nvSpPr>
      <dsp:spPr>
        <a:xfrm rot="60832">
          <a:off x="1550405" y="4519116"/>
          <a:ext cx="3855305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BA91-BBB0-400D-BA33-7A5C1C6701CA}">
      <dsp:nvSpPr>
        <dsp:cNvPr id="0" name=""/>
        <dsp:cNvSpPr/>
      </dsp:nvSpPr>
      <dsp:spPr>
        <a:xfrm>
          <a:off x="898283" y="4288359"/>
          <a:ext cx="2452192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Los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hogares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 de los estudiantes de la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zona rural son más grandes 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y los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padres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 tienen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menor logro educativo 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que los hogares urbanos. </a:t>
          </a:r>
          <a:endParaRPr lang="es-CO" sz="105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2298" y="4322374"/>
        <a:ext cx="2384162" cy="1093320"/>
      </dsp:txXfrm>
    </dsp:sp>
    <dsp:sp modelId="{4AB20DAB-6171-4CAF-8590-F4BBFF4577F9}">
      <dsp:nvSpPr>
        <dsp:cNvPr id="0" name=""/>
        <dsp:cNvSpPr/>
      </dsp:nvSpPr>
      <dsp:spPr>
        <a:xfrm rot="16200000">
          <a:off x="4699760" y="3839714"/>
          <a:ext cx="1420842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0749B-B307-428C-9FF6-8EE4284CAD16}">
      <dsp:nvSpPr>
        <dsp:cNvPr id="0" name=""/>
        <dsp:cNvSpPr/>
      </dsp:nvSpPr>
      <dsp:spPr>
        <a:xfrm>
          <a:off x="4492722" y="4356577"/>
          <a:ext cx="2990090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El grado de ruralidad no parece incidir en los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tiempos de desplazamiento 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rPr>
            <a:t>de los estudiantes al colegio, hay un rango amplio de tiempos en todas las localidades. </a:t>
          </a:r>
          <a:endParaRPr lang="es-CO" sz="105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6737" y="4390592"/>
        <a:ext cx="2922060" cy="1093320"/>
      </dsp:txXfrm>
    </dsp:sp>
    <dsp:sp modelId="{2F6A5D88-E7CA-42A7-B18D-1F5D1CE16B36}">
      <dsp:nvSpPr>
        <dsp:cNvPr id="0" name=""/>
        <dsp:cNvSpPr/>
      </dsp:nvSpPr>
      <dsp:spPr>
        <a:xfrm rot="16200000">
          <a:off x="4687426" y="2400359"/>
          <a:ext cx="1445509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E3BB6-F8DB-4E28-9222-19C779205F1B}">
      <dsp:nvSpPr>
        <dsp:cNvPr id="0" name=""/>
        <dsp:cNvSpPr/>
      </dsp:nvSpPr>
      <dsp:spPr>
        <a:xfrm>
          <a:off x="4492722" y="2929556"/>
          <a:ext cx="2990090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Las principales razones de deserción 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El colegio (o la sede) no tiene todos los grados hasta once (14,9% de los desertores), 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Inseguridad en el entorno (10,4%). 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Poca pertinencia de la educación a los intereses de los estudiantes.</a:t>
          </a:r>
        </a:p>
      </dsp:txBody>
      <dsp:txXfrm>
        <a:off x="4526737" y="2963571"/>
        <a:ext cx="2922060" cy="1093320"/>
      </dsp:txXfrm>
    </dsp:sp>
    <dsp:sp modelId="{D5D6DD78-858D-45B8-ADF6-A9EB2F5B8C70}">
      <dsp:nvSpPr>
        <dsp:cNvPr id="0" name=""/>
        <dsp:cNvSpPr/>
      </dsp:nvSpPr>
      <dsp:spPr>
        <a:xfrm rot="16200000">
          <a:off x="4706025" y="967270"/>
          <a:ext cx="1408311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0274-3EC4-440F-BA64-865D127C0491}">
      <dsp:nvSpPr>
        <dsp:cNvPr id="0" name=""/>
        <dsp:cNvSpPr/>
      </dsp:nvSpPr>
      <dsp:spPr>
        <a:xfrm>
          <a:off x="4707426" y="1477867"/>
          <a:ext cx="2560681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Se observan mayores niveles de repitencia en los colegios más rurales y mayores niveles de deserción en los más urbanos.</a:t>
          </a:r>
        </a:p>
      </dsp:txBody>
      <dsp:txXfrm>
        <a:off x="4741441" y="1511882"/>
        <a:ext cx="2492651" cy="1093320"/>
      </dsp:txXfrm>
    </dsp:sp>
    <dsp:sp modelId="{3E8CAB2E-F524-406A-A25C-337ABAE1B641}">
      <dsp:nvSpPr>
        <dsp:cNvPr id="0" name=""/>
        <dsp:cNvSpPr/>
      </dsp:nvSpPr>
      <dsp:spPr>
        <a:xfrm rot="21540433">
          <a:off x="5413994" y="228337"/>
          <a:ext cx="3657704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79720-97E2-4793-A0AE-A113DC131CD9}">
      <dsp:nvSpPr>
        <dsp:cNvPr id="0" name=""/>
        <dsp:cNvSpPr/>
      </dsp:nvSpPr>
      <dsp:spPr>
        <a:xfrm>
          <a:off x="4707426" y="63377"/>
          <a:ext cx="2560681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Existe una baja participación de los padres en el proceso educativo de sus hijos.</a:t>
          </a:r>
        </a:p>
      </dsp:txBody>
      <dsp:txXfrm>
        <a:off x="4741441" y="97392"/>
        <a:ext cx="2492651" cy="1093320"/>
      </dsp:txXfrm>
    </dsp:sp>
    <dsp:sp modelId="{04E5517B-3917-49E9-AE9C-10C6EA604AD5}">
      <dsp:nvSpPr>
        <dsp:cNvPr id="0" name=""/>
        <dsp:cNvSpPr/>
      </dsp:nvSpPr>
      <dsp:spPr>
        <a:xfrm rot="5400000">
          <a:off x="8352843" y="922494"/>
          <a:ext cx="1445509" cy="1742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BE256-34E4-4075-800C-E01577524115}">
      <dsp:nvSpPr>
        <dsp:cNvPr id="0" name=""/>
        <dsp:cNvSpPr/>
      </dsp:nvSpPr>
      <dsp:spPr>
        <a:xfrm>
          <a:off x="8345503" y="2"/>
          <a:ext cx="2615361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Existen brechas significativas de los resultados de pruebas SABER de los colegios rurales en comparación con el promedio de la ciudad.</a:t>
          </a:r>
        </a:p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La brecha no es homogénea entre localidades.</a:t>
          </a:r>
        </a:p>
      </dsp:txBody>
      <dsp:txXfrm>
        <a:off x="8379518" y="34017"/>
        <a:ext cx="2547331" cy="1093320"/>
      </dsp:txXfrm>
    </dsp:sp>
    <dsp:sp modelId="{B5D17508-5679-415E-B95A-85AA8C9AAE63}">
      <dsp:nvSpPr>
        <dsp:cNvPr id="0" name=""/>
        <dsp:cNvSpPr/>
      </dsp:nvSpPr>
      <dsp:spPr>
        <a:xfrm>
          <a:off x="8345503" y="1451691"/>
          <a:ext cx="2615361" cy="116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La gran mayoría de </a:t>
          </a:r>
          <a:r>
            <a:rPr lang="es-CO" sz="1050" b="1" kern="1200" dirty="0">
              <a:latin typeface="Arial" panose="020B0604020202020204" pitchFamily="34" charset="0"/>
              <a:cs typeface="Arial" panose="020B0604020202020204" pitchFamily="34" charset="0"/>
            </a:rPr>
            <a:t>los alumnos </a:t>
          </a: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de colegios rurales </a:t>
          </a:r>
          <a:r>
            <a:rPr lang="es-CO" sz="1050" b="1" kern="1200" dirty="0">
              <a:latin typeface="Arial" panose="020B0604020202020204" pitchFamily="34" charset="0"/>
              <a:cs typeface="Arial" panose="020B0604020202020204" pitchFamily="34" charset="0"/>
            </a:rPr>
            <a:t>quiere continuar </a:t>
          </a:r>
          <a:r>
            <a:rPr lang="es-CO" sz="1050" b="0" kern="1200" dirty="0">
              <a:latin typeface="Arial" panose="020B0604020202020204" pitchFamily="34" charset="0"/>
              <a:cs typeface="Arial" panose="020B0604020202020204" pitchFamily="34" charset="0"/>
            </a:rPr>
            <a:t>con la educación superior. (Más del 65%)</a:t>
          </a:r>
        </a:p>
      </dsp:txBody>
      <dsp:txXfrm>
        <a:off x="8379518" y="1485706"/>
        <a:ext cx="2547331" cy="1093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BEA5-7366-439C-B6E8-2D7F366DCCE8}">
      <dsp:nvSpPr>
        <dsp:cNvPr id="0" name=""/>
        <dsp:cNvSpPr/>
      </dsp:nvSpPr>
      <dsp:spPr>
        <a:xfrm>
          <a:off x="-5638946" y="-863216"/>
          <a:ext cx="6713737" cy="6713737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3C42-F164-4F3D-8539-8AAC3696CEEF}">
      <dsp:nvSpPr>
        <dsp:cNvPr id="0" name=""/>
        <dsp:cNvSpPr/>
      </dsp:nvSpPr>
      <dsp:spPr>
        <a:xfrm>
          <a:off x="400533" y="262631"/>
          <a:ext cx="10342815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Garantizar trayectorias educativas completas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00533" y="262631"/>
        <a:ext cx="10342815" cy="525063"/>
      </dsp:txXfrm>
    </dsp:sp>
    <dsp:sp modelId="{A2E09B2D-BAB8-4E1B-8CCC-F5CF648E57F3}">
      <dsp:nvSpPr>
        <dsp:cNvPr id="0" name=""/>
        <dsp:cNvSpPr/>
      </dsp:nvSpPr>
      <dsp:spPr>
        <a:xfrm>
          <a:off x="0" y="181581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1E833-FD0E-4B91-9F2B-18009DCDA1D7}">
      <dsp:nvSpPr>
        <dsp:cNvPr id="0" name=""/>
        <dsp:cNvSpPr/>
      </dsp:nvSpPr>
      <dsp:spPr>
        <a:xfrm>
          <a:off x="832434" y="1050126"/>
          <a:ext cx="9910914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Avanzar en calidad y uso del tiempo escolar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32434" y="1050126"/>
        <a:ext cx="9910914" cy="525063"/>
      </dsp:txXfrm>
    </dsp:sp>
    <dsp:sp modelId="{E7C97D7C-5045-4416-A8D8-7158AF1CBED5}">
      <dsp:nvSpPr>
        <dsp:cNvPr id="0" name=""/>
        <dsp:cNvSpPr/>
      </dsp:nvSpPr>
      <dsp:spPr>
        <a:xfrm>
          <a:off x="150140" y="1027148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75CF53-4A45-4746-A133-05B16FA1D526}">
      <dsp:nvSpPr>
        <dsp:cNvPr id="0" name=""/>
        <dsp:cNvSpPr/>
      </dsp:nvSpPr>
      <dsp:spPr>
        <a:xfrm>
          <a:off x="1029931" y="1837622"/>
          <a:ext cx="9713417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Colegios rurales como articuladores de los programas del Distrito y encuentro de la comunidad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1029931" y="1837622"/>
        <a:ext cx="9713417" cy="525063"/>
      </dsp:txXfrm>
    </dsp:sp>
    <dsp:sp modelId="{32D374C0-8729-462A-A826-26F0C0A8B3CB}">
      <dsp:nvSpPr>
        <dsp:cNvPr id="0" name=""/>
        <dsp:cNvSpPr/>
      </dsp:nvSpPr>
      <dsp:spPr>
        <a:xfrm>
          <a:off x="347644" y="1864636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9D3349-2872-45C9-84BB-5BC97EC93FFA}">
      <dsp:nvSpPr>
        <dsp:cNvPr id="0" name=""/>
        <dsp:cNvSpPr/>
      </dsp:nvSpPr>
      <dsp:spPr>
        <a:xfrm>
          <a:off x="1029931" y="2624619"/>
          <a:ext cx="9713417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Involucrar a las familias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1029931" y="2624619"/>
        <a:ext cx="9713417" cy="525063"/>
      </dsp:txXfrm>
    </dsp:sp>
    <dsp:sp modelId="{F01B9757-ED96-465F-980D-18F3EA9C3124}">
      <dsp:nvSpPr>
        <dsp:cNvPr id="0" name=""/>
        <dsp:cNvSpPr/>
      </dsp:nvSpPr>
      <dsp:spPr>
        <a:xfrm>
          <a:off x="327974" y="2592268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AC7D2A-E35E-42DD-AAE0-C9578CA25741}">
      <dsp:nvSpPr>
        <dsp:cNvPr id="0" name=""/>
        <dsp:cNvSpPr/>
      </dsp:nvSpPr>
      <dsp:spPr>
        <a:xfrm>
          <a:off x="832434" y="3412114"/>
          <a:ext cx="9910914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Promover mayor pertinencia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32434" y="3412114"/>
        <a:ext cx="9910914" cy="525063"/>
      </dsp:txXfrm>
    </dsp:sp>
    <dsp:sp modelId="{BBB21BF9-6BC5-4384-AD75-02A308AFC30A}">
      <dsp:nvSpPr>
        <dsp:cNvPr id="0" name=""/>
        <dsp:cNvSpPr/>
      </dsp:nvSpPr>
      <dsp:spPr>
        <a:xfrm>
          <a:off x="209164" y="3345313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D809E-674A-4883-9D97-D44992471C68}">
      <dsp:nvSpPr>
        <dsp:cNvPr id="0" name=""/>
        <dsp:cNvSpPr/>
      </dsp:nvSpPr>
      <dsp:spPr>
        <a:xfrm>
          <a:off x="400533" y="4199610"/>
          <a:ext cx="10342815" cy="525063"/>
        </a:xfrm>
        <a:prstGeom prst="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76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Fortalecer la formación para la convivencia y la paz</a:t>
          </a:r>
          <a:endParaRPr lang="es-CO" sz="1600" b="0" kern="1200" dirty="0">
            <a:solidFill>
              <a:schemeClr val="tx1"/>
            </a:solidFill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00533" y="4199610"/>
        <a:ext cx="10342815" cy="525063"/>
      </dsp:txXfrm>
    </dsp:sp>
    <dsp:sp modelId="{613A22CA-3E8B-4346-85C4-860EC09B52CB}">
      <dsp:nvSpPr>
        <dsp:cNvPr id="0" name=""/>
        <dsp:cNvSpPr/>
      </dsp:nvSpPr>
      <dsp:spPr>
        <a:xfrm>
          <a:off x="0" y="4035606"/>
          <a:ext cx="656329" cy="656329"/>
        </a:xfrm>
        <a:prstGeom prst="ellipse">
          <a:avLst/>
        </a:prstGeom>
        <a:blipFill rotWithShape="0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12906-DA55-4B17-8C9B-E85056F258EA}">
      <dsp:nvSpPr>
        <dsp:cNvPr id="0" name=""/>
        <dsp:cNvSpPr/>
      </dsp:nvSpPr>
      <dsp:spPr>
        <a:xfrm>
          <a:off x="1459207" y="0"/>
          <a:ext cx="9086181" cy="13213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97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 Rounded MT Bold" panose="020F0704030504030204" pitchFamily="34" charset="0"/>
              <a:cs typeface="Arial" panose="020B0604020202020204" pitchFamily="34" charset="0"/>
            </a:rPr>
            <a:t>CONSOLIDACIÓN DE LA ATENCIÓN INTEGRAL PARA LA PRIMERA INFANCIA Y LA TRANSICIÓN ARMÓNICA AL SISTEMA EDUCATIVO.</a:t>
          </a:r>
        </a:p>
      </dsp:txBody>
      <dsp:txXfrm>
        <a:off x="1459207" y="330346"/>
        <a:ext cx="8755835" cy="660693"/>
      </dsp:txXfrm>
    </dsp:sp>
    <dsp:sp modelId="{E2B76D37-19DE-46D5-8268-E4851C145FBE}">
      <dsp:nvSpPr>
        <dsp:cNvPr id="0" name=""/>
        <dsp:cNvSpPr/>
      </dsp:nvSpPr>
      <dsp:spPr>
        <a:xfrm>
          <a:off x="3138233" y="406077"/>
          <a:ext cx="7407054" cy="13213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977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>
              <a:latin typeface="Arial Rounded MT Bold" panose="020F0704030504030204" pitchFamily="34" charset="0"/>
              <a:cs typeface="Arial" panose="020B0604020202020204" pitchFamily="34" charset="0"/>
            </a:rPr>
            <a:t>FORTALECER LA EDUCACIÓN MEDIA</a:t>
          </a:r>
        </a:p>
      </dsp:txBody>
      <dsp:txXfrm>
        <a:off x="3138233" y="736423"/>
        <a:ext cx="7076708" cy="660693"/>
      </dsp:txXfrm>
    </dsp:sp>
    <dsp:sp modelId="{F10D63C4-37A9-436E-B36F-4F7BB0C9EE31}">
      <dsp:nvSpPr>
        <dsp:cNvPr id="0" name=""/>
        <dsp:cNvSpPr/>
      </dsp:nvSpPr>
      <dsp:spPr>
        <a:xfrm>
          <a:off x="3169761" y="1423358"/>
          <a:ext cx="1679307" cy="2426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De acuerdo con las expectativas y los proyectos de vida  de los estudiantes, y  articularla con la educación superior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De acuerdo con las expectativas y los proyectos de vida  de los estudiantes, y  articularla con la educación superior</a:t>
          </a:r>
        </a:p>
      </dsp:txBody>
      <dsp:txXfrm>
        <a:off x="3169761" y="1423358"/>
        <a:ext cx="1679307" cy="2426275"/>
      </dsp:txXfrm>
    </dsp:sp>
    <dsp:sp modelId="{947A8473-1E86-48BA-830C-FDCBF9DE2CA9}">
      <dsp:nvSpPr>
        <dsp:cNvPr id="0" name=""/>
        <dsp:cNvSpPr/>
      </dsp:nvSpPr>
      <dsp:spPr>
        <a:xfrm>
          <a:off x="4817350" y="846708"/>
          <a:ext cx="5727928" cy="13213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97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Arial Rounded MT Bold" panose="020F0704030504030204" pitchFamily="34" charset="0"/>
              <a:cs typeface="Arial" panose="020B0604020202020204" pitchFamily="34" charset="0"/>
            </a:rPr>
            <a:t>GESTIÓN TERRITORIAL DE LA COBERTURA E IMPLEMENTACIÓN DE LA RUTA DE ACCESO Y PERMANENCIA ESCOLAR </a:t>
          </a:r>
        </a:p>
      </dsp:txBody>
      <dsp:txXfrm>
        <a:off x="4817350" y="1177054"/>
        <a:ext cx="5397582" cy="660693"/>
      </dsp:txXfrm>
    </dsp:sp>
    <dsp:sp modelId="{41EB5FFA-97BF-4257-86DD-9637E21B3C3B}">
      <dsp:nvSpPr>
        <dsp:cNvPr id="0" name=""/>
        <dsp:cNvSpPr/>
      </dsp:nvSpPr>
      <dsp:spPr>
        <a:xfrm>
          <a:off x="4817349" y="1863989"/>
          <a:ext cx="1679307" cy="2426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En las IED rurales que permitan consolidar acciones de búsqueda de los niños y adolescentes desescolarizados y mejorar las condiciones particulares de permanencia escolar</a:t>
          </a:r>
        </a:p>
      </dsp:txBody>
      <dsp:txXfrm>
        <a:off x="4817349" y="1863989"/>
        <a:ext cx="1679307" cy="2426275"/>
      </dsp:txXfrm>
    </dsp:sp>
    <dsp:sp modelId="{A446645C-B7DD-43E5-A121-72DD9E3DA7FC}">
      <dsp:nvSpPr>
        <dsp:cNvPr id="0" name=""/>
        <dsp:cNvSpPr/>
      </dsp:nvSpPr>
      <dsp:spPr>
        <a:xfrm>
          <a:off x="6471084" y="1302972"/>
          <a:ext cx="4047893" cy="13213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97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kern="1200" dirty="0">
              <a:latin typeface="Arial Rounded MT Bold" panose="020F0704030504030204" pitchFamily="34" charset="0"/>
              <a:cs typeface="Arial" panose="020B0604020202020204" pitchFamily="34" charset="0"/>
            </a:rPr>
            <a:t>PROMOCIÓN DEL BIENESTAR</a:t>
          </a:r>
          <a:endParaRPr lang="es-CO" sz="1100" b="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6471084" y="1633318"/>
        <a:ext cx="3717547" cy="660693"/>
      </dsp:txXfrm>
    </dsp:sp>
    <dsp:sp modelId="{92D43FA7-B1CD-49A8-B2C9-1F1B8E2A975B}">
      <dsp:nvSpPr>
        <dsp:cNvPr id="0" name=""/>
        <dsp:cNvSpPr/>
      </dsp:nvSpPr>
      <dsp:spPr>
        <a:xfrm>
          <a:off x="6497384" y="2304621"/>
          <a:ext cx="1679307" cy="2426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Planes integrales de bienestar estudiantil (PIBES), Movilidad Escolar sostenible, Alimentación Escolar, entre otros.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Mejoramiento de los ambientes de aprendizaje y construcciones escolares rurales: Construcción, mejoramiento y dotación adecuada de infraestructura educativa</a:t>
          </a:r>
        </a:p>
      </dsp:txBody>
      <dsp:txXfrm>
        <a:off x="6497384" y="2304621"/>
        <a:ext cx="1679307" cy="2426275"/>
      </dsp:txXfrm>
    </dsp:sp>
    <dsp:sp modelId="{31D4C81B-609D-4772-A32D-DADFD80BBBF7}">
      <dsp:nvSpPr>
        <dsp:cNvPr id="0" name=""/>
        <dsp:cNvSpPr/>
      </dsp:nvSpPr>
      <dsp:spPr>
        <a:xfrm>
          <a:off x="8150215" y="1743604"/>
          <a:ext cx="2368767" cy="13213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9770" numCol="1" spcCol="1270" anchor="ctr" anchorCtr="0">
          <a:noAutofit/>
        </a:bodyPr>
        <a:lstStyle/>
        <a:p>
          <a:pPr marL="0" lvl="0" indent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0" kern="1200" dirty="0">
              <a:latin typeface="Arial Rounded MT Bold" panose="020F0704030504030204" pitchFamily="34" charset="0"/>
              <a:cs typeface="Arial" panose="020B0604020202020204" pitchFamily="34" charset="0"/>
            </a:rPr>
            <a:t>GRATUIDAD EDUCATIVA</a:t>
          </a:r>
          <a:endParaRPr lang="es-CO" sz="1100" b="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150215" y="2073950"/>
        <a:ext cx="2038421" cy="660693"/>
      </dsp:txXfrm>
    </dsp:sp>
    <dsp:sp modelId="{CA841B19-7BC0-4095-8498-B20A996EBD5D}">
      <dsp:nvSpPr>
        <dsp:cNvPr id="0" name=""/>
        <dsp:cNvSpPr/>
      </dsp:nvSpPr>
      <dsp:spPr>
        <a:xfrm>
          <a:off x="8150196" y="2688890"/>
          <a:ext cx="1679307" cy="2426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Asignación diferencial de recursos de gratuidad educativa para las instituciones educativas rurales.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Kits Escolares diferenciales para la ruralidad</a:t>
          </a:r>
        </a:p>
      </dsp:txBody>
      <dsp:txXfrm>
        <a:off x="8150196" y="2688890"/>
        <a:ext cx="1679307" cy="2426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D44A4-F7A0-4A9D-8876-EF5E4F912BCA}">
      <dsp:nvSpPr>
        <dsp:cNvPr id="0" name=""/>
        <dsp:cNvSpPr/>
      </dsp:nvSpPr>
      <dsp:spPr>
        <a:xfrm>
          <a:off x="183027" y="81849"/>
          <a:ext cx="10606745" cy="15441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45139" numCol="1" spcCol="1270" anchor="ctr" anchorCtr="0">
          <a:noAutofit/>
        </a:bodyPr>
        <a:lstStyle/>
        <a:p>
          <a:pPr marL="0" lvl="0" indent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Analizar y ajustar el PEI o PIER de cada colegio rural de acuerdo con el desarrollo del entorno, las expectativas de los estudiantes, la propuesta de política educativa y el reto de mejorar la permanencia escolar hasta la educación superior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183027" y="467895"/>
        <a:ext cx="10220700" cy="772091"/>
      </dsp:txXfrm>
    </dsp:sp>
    <dsp:sp modelId="{BA98AA37-1356-49C6-9C1A-7386CE0F2FF5}">
      <dsp:nvSpPr>
        <dsp:cNvPr id="0" name=""/>
        <dsp:cNvSpPr/>
      </dsp:nvSpPr>
      <dsp:spPr>
        <a:xfrm>
          <a:off x="183027" y="1351052"/>
          <a:ext cx="2444854" cy="2856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Cada colegio, elaborará un plan estratégico para actualizar su PEI o PEIR y avanzar en la pertinencia y calidad de la educación, teniendo en cuenta los intereses de padres de familia y estudiantes.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183027" y="1351052"/>
        <a:ext cx="2444854" cy="2856272"/>
      </dsp:txXfrm>
    </dsp:sp>
    <dsp:sp modelId="{EC45B459-DA4D-4402-96D7-E0EC246E1060}">
      <dsp:nvSpPr>
        <dsp:cNvPr id="0" name=""/>
        <dsp:cNvSpPr/>
      </dsp:nvSpPr>
      <dsp:spPr>
        <a:xfrm>
          <a:off x="2627882" y="672291"/>
          <a:ext cx="8161890" cy="15441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45139" numCol="1" spcCol="1270" anchor="t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 Rounded MT Bold" panose="020F0704030504030204" pitchFamily="34" charset="0"/>
            </a:rPr>
            <a:t>Formación de docentes por colegios, de acuerdo con las necesidades </a:t>
          </a: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 Rounded MT Bold" panose="020F0704030504030204" pitchFamily="34" charset="0"/>
            </a:rPr>
            <a:t>que determinen el plan estratégico para la calidad y el PEI. </a:t>
          </a:r>
        </a:p>
      </dsp:txBody>
      <dsp:txXfrm>
        <a:off x="2627882" y="1058337"/>
        <a:ext cx="7775845" cy="772091"/>
      </dsp:txXfrm>
    </dsp:sp>
    <dsp:sp modelId="{3553F98E-3BF5-4571-8456-0D38CDC8A5BD}">
      <dsp:nvSpPr>
        <dsp:cNvPr id="0" name=""/>
        <dsp:cNvSpPr/>
      </dsp:nvSpPr>
      <dsp:spPr>
        <a:xfrm>
          <a:off x="2627882" y="1865597"/>
          <a:ext cx="2444854" cy="2783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La formación de los docentes se debe diseñar a partir de los desafíos que plantean las necesidades y los contextos de los estudiantes y acorde con el PEI o PIER de cada institución escolar.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2627882" y="1865597"/>
        <a:ext cx="2444854" cy="2783470"/>
      </dsp:txXfrm>
    </dsp:sp>
    <dsp:sp modelId="{CDCED88C-BBC3-4E5F-B2D2-1385717107DD}">
      <dsp:nvSpPr>
        <dsp:cNvPr id="0" name=""/>
        <dsp:cNvSpPr/>
      </dsp:nvSpPr>
      <dsp:spPr>
        <a:xfrm>
          <a:off x="5072736" y="1186836"/>
          <a:ext cx="5717035" cy="15441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45139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Arial Rounded MT Bold" panose="020F0704030504030204" pitchFamily="34" charset="0"/>
              <a:ea typeface="Arial Rounded MT Bold" charset="0"/>
              <a:cs typeface="Arial Rounded MT Bold" charset="0"/>
            </a:rPr>
            <a:t>Acompañamiento a las instituciones educativas con planes de mejoramiento, orientados a mejorar los resultados de calidad. </a:t>
          </a:r>
          <a:endParaRPr lang="es-CO" sz="1200" kern="1200" dirty="0">
            <a:latin typeface="Arial Rounded MT Bold" panose="020F0704030504030204" pitchFamily="34" charset="0"/>
            <a:ea typeface="Arial Rounded MT Bold" charset="0"/>
            <a:cs typeface="Arial Rounded MT Bold" charset="0"/>
          </a:endParaRPr>
        </a:p>
      </dsp:txBody>
      <dsp:txXfrm>
        <a:off x="5072736" y="1572882"/>
        <a:ext cx="5330990" cy="772091"/>
      </dsp:txXfrm>
    </dsp:sp>
    <dsp:sp modelId="{68603409-928C-474F-97AE-CDCB204DFFAD}">
      <dsp:nvSpPr>
        <dsp:cNvPr id="0" name=""/>
        <dsp:cNvSpPr/>
      </dsp:nvSpPr>
      <dsp:spPr>
        <a:xfrm>
          <a:off x="5072736" y="2380143"/>
          <a:ext cx="2444854" cy="2802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Incorporar propuestas pedagógicas adecuadas a las zonas rurales, así como estrategias complementarias del uso del tiempo escolar.</a:t>
          </a:r>
          <a:r>
            <a:rPr lang="es-ES" sz="1200" kern="1200">
              <a:latin typeface="Arial Rounded MT Bold" panose="020F0704030504030204" pitchFamily="34" charset="0"/>
            </a:rPr>
            <a:t> </a:t>
          </a:r>
          <a:endParaRPr lang="es-CO" sz="1200" kern="1200" dirty="0">
            <a:latin typeface="Arial Rounded MT Bold" panose="020F0704030504030204" pitchFamily="34" charset="0"/>
            <a:ea typeface="Arial Rounded MT Bold" charset="0"/>
            <a:cs typeface="Arial Rounded MT Bold" charset="0"/>
          </a:endParaRPr>
        </a:p>
      </dsp:txBody>
      <dsp:txXfrm>
        <a:off x="5072736" y="2380143"/>
        <a:ext cx="2444854" cy="2802081"/>
      </dsp:txXfrm>
    </dsp:sp>
    <dsp:sp modelId="{60240C87-BF9E-4E7D-BC05-EC59BCDF187F}">
      <dsp:nvSpPr>
        <dsp:cNvPr id="0" name=""/>
        <dsp:cNvSpPr/>
      </dsp:nvSpPr>
      <dsp:spPr>
        <a:xfrm>
          <a:off x="7487193" y="1941409"/>
          <a:ext cx="3272181" cy="15441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45139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Rounded MT Bold" panose="020F0704030504030204" pitchFamily="34" charset="0"/>
            </a:rPr>
            <a:t>Aumentar el tiempo escolar: jornada única</a:t>
          </a:r>
          <a:endParaRPr lang="es-CO" sz="1400" kern="1200" dirty="0">
            <a:latin typeface="Arial Rounded MT Bold" panose="020F0704030504030204" pitchFamily="34" charset="0"/>
          </a:endParaRPr>
        </a:p>
      </dsp:txBody>
      <dsp:txXfrm>
        <a:off x="7487193" y="2327455"/>
        <a:ext cx="2886136" cy="772091"/>
      </dsp:txXfrm>
    </dsp:sp>
    <dsp:sp modelId="{81A97D38-4C62-4AB4-9456-4B0D6DBDBE16}">
      <dsp:nvSpPr>
        <dsp:cNvPr id="0" name=""/>
        <dsp:cNvSpPr/>
      </dsp:nvSpPr>
      <dsp:spPr>
        <a:xfrm>
          <a:off x="7565478" y="3157457"/>
          <a:ext cx="2302768" cy="2263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La jornada única en la zona rural debe contribuir a garantizar mayores posibilidades de acceso y permanencia de los estudiantes, lograr trayectorias escolares continuas y completas (hasta la educación superior). 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Manejo de los tiempos escolares con mayor flexibilidad.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7565478" y="3157457"/>
        <a:ext cx="2302768" cy="2263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4564-665C-4C28-9BC1-0993ECBC084E}">
      <dsp:nvSpPr>
        <dsp:cNvPr id="0" name=""/>
        <dsp:cNvSpPr/>
      </dsp:nvSpPr>
      <dsp:spPr>
        <a:xfrm>
          <a:off x="0" y="2731658"/>
          <a:ext cx="9837683" cy="179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Arial Rounded MT Bold" panose="020F0704030504030204" pitchFamily="34" charset="0"/>
            </a:rPr>
            <a:t>Articular las acciones en pro de un empoderamiento y un desarrollo sostenible</a:t>
          </a:r>
          <a:endParaRPr lang="es-CO" sz="2000" kern="1200" dirty="0">
            <a:latin typeface="Arial Rounded MT Bold" panose="020F0704030504030204" pitchFamily="34" charset="0"/>
          </a:endParaRPr>
        </a:p>
      </dsp:txBody>
      <dsp:txXfrm>
        <a:off x="0" y="2731658"/>
        <a:ext cx="9837683" cy="967822"/>
      </dsp:txXfrm>
    </dsp:sp>
    <dsp:sp modelId="{E05E8560-95DC-402D-A755-581B1352DAD1}">
      <dsp:nvSpPr>
        <dsp:cNvPr id="0" name=""/>
        <dsp:cNvSpPr/>
      </dsp:nvSpPr>
      <dsp:spPr>
        <a:xfrm>
          <a:off x="0" y="3663635"/>
          <a:ext cx="9837683" cy="824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Rounded MT Bold" panose="020F0704030504030204" pitchFamily="34" charset="0"/>
            </a:rPr>
            <a:t>Las decisiones desde la Alcaldía Local, que involucran a los establecimientos educativos, deberán pasar por la DLE y será esta instancia la que defina con los rectores el grado de participación o simplemente el uso de los espacios educativos para el desarrollo de las actividades. </a:t>
          </a:r>
          <a:endParaRPr lang="es-CO" sz="1400" kern="1200" dirty="0">
            <a:latin typeface="Arial Rounded MT Bold" panose="020F0704030504030204" pitchFamily="34" charset="0"/>
          </a:endParaRPr>
        </a:p>
      </dsp:txBody>
      <dsp:txXfrm>
        <a:off x="0" y="3663635"/>
        <a:ext cx="9837683" cy="824441"/>
      </dsp:txXfrm>
    </dsp:sp>
    <dsp:sp modelId="{3676F018-1E4A-4E64-B48B-AB3354A06A95}">
      <dsp:nvSpPr>
        <dsp:cNvPr id="0" name=""/>
        <dsp:cNvSpPr/>
      </dsp:nvSpPr>
      <dsp:spPr>
        <a:xfrm rot="10800000">
          <a:off x="0" y="2040"/>
          <a:ext cx="9837683" cy="27565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Arial Rounded MT Bold" panose="020F0704030504030204" pitchFamily="34" charset="0"/>
            </a:rPr>
            <a:t>Respaldar al establecimiento educativo para que sea el centro de la integración y la articulación multisectorial para el desarrollo humano y social</a:t>
          </a:r>
          <a:endParaRPr lang="es-CO" sz="2400" kern="1200" dirty="0">
            <a:latin typeface="Arial Rounded MT Bold" panose="020F0704030504030204" pitchFamily="34" charset="0"/>
          </a:endParaRPr>
        </a:p>
      </dsp:txBody>
      <dsp:txXfrm rot="-10800000">
        <a:off x="0" y="2040"/>
        <a:ext cx="9837683" cy="967532"/>
      </dsp:txXfrm>
    </dsp:sp>
    <dsp:sp modelId="{9E63678D-3683-45A9-8A58-55C9D32CC184}">
      <dsp:nvSpPr>
        <dsp:cNvPr id="0" name=""/>
        <dsp:cNvSpPr/>
      </dsp:nvSpPr>
      <dsp:spPr>
        <a:xfrm>
          <a:off x="0" y="969572"/>
          <a:ext cx="9837683" cy="824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Rounded MT Bold" panose="020F0704030504030204" pitchFamily="34" charset="0"/>
            </a:rPr>
            <a:t>Se propone que el establecimiento educativo sea un espacio de integración y articulación multisectorial, buscando garantizar una ruta a través de la cual los niños y jóvenes más pobres o vulnerables del Distrito cumplan su trayectoria escolar, a partir de mejorar el acceso y la permanencia en el sistema educativo. </a:t>
          </a:r>
          <a:endParaRPr lang="es-CO" sz="1400" kern="1200" dirty="0">
            <a:latin typeface="Arial Rounded MT Bold" panose="020F0704030504030204" pitchFamily="34" charset="0"/>
          </a:endParaRPr>
        </a:p>
      </dsp:txBody>
      <dsp:txXfrm>
        <a:off x="0" y="969572"/>
        <a:ext cx="9837683" cy="824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E5A34-AA89-401C-A6EC-0BE8E340A731}">
      <dsp:nvSpPr>
        <dsp:cNvPr id="0" name=""/>
        <dsp:cNvSpPr/>
      </dsp:nvSpPr>
      <dsp:spPr>
        <a:xfrm>
          <a:off x="0" y="3917755"/>
          <a:ext cx="10016358" cy="857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Rounded MT Bold" panose="020F0704030504030204" pitchFamily="34" charset="0"/>
            </a:rPr>
            <a:t>A</a:t>
          </a:r>
          <a:r>
            <a:rPr lang="es-ES" sz="1200" kern="1200" dirty="0">
              <a:latin typeface="Arial Rounded MT Bold" panose="020F0704030504030204" pitchFamily="34" charset="0"/>
            </a:rPr>
            <a:t>lfabetización con uso del tiempo libre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0" y="3917755"/>
        <a:ext cx="10016358" cy="462838"/>
      </dsp:txXfrm>
    </dsp:sp>
    <dsp:sp modelId="{79FEDAF3-8AB3-4ABE-81D8-A7AD52EB529C}">
      <dsp:nvSpPr>
        <dsp:cNvPr id="0" name=""/>
        <dsp:cNvSpPr/>
      </dsp:nvSpPr>
      <dsp:spPr>
        <a:xfrm>
          <a:off x="0" y="4363451"/>
          <a:ext cx="10016358" cy="394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Educación formal pero también información para la creación de redes sociales o de padres que trabajen por el territorio y la reconstruir la memoria histórica, por empoderar a sus habitantes sobre la importancia que tiene lo rural para ciudad y para sí mismos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0" y="4363451"/>
        <a:ext cx="10016358" cy="394270"/>
      </dsp:txXfrm>
    </dsp:sp>
    <dsp:sp modelId="{425285B1-1DBC-431D-9EEB-4349228E8239}">
      <dsp:nvSpPr>
        <dsp:cNvPr id="0" name=""/>
        <dsp:cNvSpPr/>
      </dsp:nvSpPr>
      <dsp:spPr>
        <a:xfrm rot="10800000">
          <a:off x="0" y="2612378"/>
          <a:ext cx="10016358" cy="13182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Rounded MT Bold" panose="020F0704030504030204" pitchFamily="34" charset="0"/>
            </a:rPr>
            <a:t>Apoyar el desarrollo de proyectos de vida de niños y adolescentes (en secundaria) con padres de familia</a:t>
          </a:r>
        </a:p>
      </dsp:txBody>
      <dsp:txXfrm rot="-10800000">
        <a:off x="0" y="2612378"/>
        <a:ext cx="10016358" cy="462700"/>
      </dsp:txXfrm>
    </dsp:sp>
    <dsp:sp modelId="{69A2E1BE-2B95-4ABB-8388-EC246DD2D44E}">
      <dsp:nvSpPr>
        <dsp:cNvPr id="0" name=""/>
        <dsp:cNvSpPr/>
      </dsp:nvSpPr>
      <dsp:spPr>
        <a:xfrm>
          <a:off x="0" y="3075078"/>
          <a:ext cx="10016358" cy="394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 Rounded MT Bold" panose="020F0704030504030204" pitchFamily="34" charset="0"/>
            </a:rPr>
            <a:t>Cada colegio incluirá en su PEI o PIER una estrategia que involucre a padres de familia, acudientes y estudiantes, para que a partir de la básica secundaria se avance en la definición y puesta en práctica de proyectos de vida de los jóvenes</a:t>
          </a:r>
          <a:endParaRPr lang="es-CO" sz="1200" b="0" kern="1200" dirty="0">
            <a:latin typeface="Arial Rounded MT Bold" panose="020F0704030504030204" pitchFamily="34" charset="0"/>
          </a:endParaRPr>
        </a:p>
      </dsp:txBody>
      <dsp:txXfrm>
        <a:off x="0" y="3075078"/>
        <a:ext cx="10016358" cy="394151"/>
      </dsp:txXfrm>
    </dsp:sp>
    <dsp:sp modelId="{AEBE0009-8F75-4108-B676-8904B03CF7E5}">
      <dsp:nvSpPr>
        <dsp:cNvPr id="0" name=""/>
        <dsp:cNvSpPr/>
      </dsp:nvSpPr>
      <dsp:spPr>
        <a:xfrm rot="10800000">
          <a:off x="0" y="1307000"/>
          <a:ext cx="10016358" cy="13182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Rounded MT Bold" panose="020F0704030504030204" pitchFamily="34" charset="0"/>
            </a:rPr>
            <a:t>Participación de padres de familia de los niveles de preescolar y primaria en el aula escolar</a:t>
          </a:r>
        </a:p>
      </dsp:txBody>
      <dsp:txXfrm rot="-10800000">
        <a:off x="0" y="1307000"/>
        <a:ext cx="10016358" cy="462700"/>
      </dsp:txXfrm>
    </dsp:sp>
    <dsp:sp modelId="{B5E602D4-1DCE-4169-B55E-94E9542C192F}">
      <dsp:nvSpPr>
        <dsp:cNvPr id="0" name=""/>
        <dsp:cNvSpPr/>
      </dsp:nvSpPr>
      <dsp:spPr>
        <a:xfrm>
          <a:off x="0" y="1769700"/>
          <a:ext cx="10016358" cy="394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Cada colegio promoverá con los padres de familia o acudientes su asistencia al aula escolar por lo menos 2 o 3 veces al año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0" y="1769700"/>
        <a:ext cx="10016358" cy="394151"/>
      </dsp:txXfrm>
    </dsp:sp>
    <dsp:sp modelId="{5F1ACDA2-08EE-45A9-ADE1-F81701539661}">
      <dsp:nvSpPr>
        <dsp:cNvPr id="0" name=""/>
        <dsp:cNvSpPr/>
      </dsp:nvSpPr>
      <dsp:spPr>
        <a:xfrm rot="10800000">
          <a:off x="0" y="1623"/>
          <a:ext cx="10016358" cy="13182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Rounded MT Bold" panose="020F0704030504030204" pitchFamily="34" charset="0"/>
            </a:rPr>
            <a:t>Fortalecer la escuela de padres en las zonas rurales</a:t>
          </a:r>
        </a:p>
      </dsp:txBody>
      <dsp:txXfrm rot="-10800000">
        <a:off x="0" y="1623"/>
        <a:ext cx="10016358" cy="462700"/>
      </dsp:txXfrm>
    </dsp:sp>
    <dsp:sp modelId="{4A8C5287-C71D-4B55-9553-0DDFE4928CBB}">
      <dsp:nvSpPr>
        <dsp:cNvPr id="0" name=""/>
        <dsp:cNvSpPr/>
      </dsp:nvSpPr>
      <dsp:spPr>
        <a:xfrm>
          <a:off x="0" y="464323"/>
          <a:ext cx="10016358" cy="394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Arial Rounded MT Bold" panose="020F0704030504030204" pitchFamily="34" charset="0"/>
              <a:ea typeface="Arial Rounded MT Bold" charset="0"/>
              <a:cs typeface="Arial Rounded MT Bold" charset="0"/>
            </a:rPr>
            <a:t>Promover proyectos productivos que involucren a la comunidad educativa en general, especialmente a padres de familia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0" y="464323"/>
        <a:ext cx="10016358" cy="394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21E3F-BEFE-4A05-BF17-B609EE7C7A95}">
      <dsp:nvSpPr>
        <dsp:cNvPr id="0" name=""/>
        <dsp:cNvSpPr/>
      </dsp:nvSpPr>
      <dsp:spPr>
        <a:xfrm>
          <a:off x="0" y="3406931"/>
          <a:ext cx="109728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 panose="020F0704030504030204" pitchFamily="34" charset="0"/>
            </a:rPr>
            <a:t>Promover proyectos que mejoren la calidad de la educación</a:t>
          </a:r>
          <a:endParaRPr lang="es-CO" sz="1800" kern="1200" dirty="0">
            <a:latin typeface="Arial Rounded MT Bold" panose="020F0704030504030204" pitchFamily="34" charset="0"/>
          </a:endParaRPr>
        </a:p>
      </dsp:txBody>
      <dsp:txXfrm>
        <a:off x="0" y="3406931"/>
        <a:ext cx="10972800" cy="603844"/>
      </dsp:txXfrm>
    </dsp:sp>
    <dsp:sp modelId="{F246D02C-AC74-4F63-9492-9657D36F5D08}">
      <dsp:nvSpPr>
        <dsp:cNvPr id="0" name=""/>
        <dsp:cNvSpPr/>
      </dsp:nvSpPr>
      <dsp:spPr>
        <a:xfrm>
          <a:off x="0" y="3988412"/>
          <a:ext cx="109728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Rounded MT Bold" panose="020F0704030504030204" pitchFamily="34" charset="0"/>
            </a:rPr>
            <a:t>Mediante estrategias que incentiven la creación de proyectos multidisciplinarios, que incorporen mecanismos de validación entre pares, así como la posibilidad de replicar las experiencias exitosas de colegios rurales en Bogotá</a:t>
          </a:r>
          <a:endParaRPr lang="es-CO" sz="1400" kern="1200" dirty="0">
            <a:latin typeface="Arial Rounded MT Bold" panose="020F0704030504030204" pitchFamily="34" charset="0"/>
          </a:endParaRPr>
        </a:p>
      </dsp:txBody>
      <dsp:txXfrm>
        <a:off x="0" y="3988412"/>
        <a:ext cx="10972800" cy="514386"/>
      </dsp:txXfrm>
    </dsp:sp>
    <dsp:sp modelId="{4E79F902-4F0B-4B25-AE6A-331AA663CFCD}">
      <dsp:nvSpPr>
        <dsp:cNvPr id="0" name=""/>
        <dsp:cNvSpPr/>
      </dsp:nvSpPr>
      <dsp:spPr>
        <a:xfrm rot="10800000">
          <a:off x="0" y="1703865"/>
          <a:ext cx="109728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 panose="020F0704030504030204" pitchFamily="34" charset="0"/>
            </a:rPr>
            <a:t>Apoyar el </a:t>
          </a:r>
          <a:r>
            <a:rPr lang="es-ES" sz="1600" kern="1200" dirty="0">
              <a:latin typeface="Arial Rounded MT Bold" panose="020F0704030504030204" pitchFamily="34" charset="0"/>
            </a:rPr>
            <a:t>desarrolla</a:t>
          </a:r>
          <a:r>
            <a:rPr lang="es-ES" sz="1800" kern="1200" dirty="0">
              <a:latin typeface="Arial Rounded MT Bold" panose="020F0704030504030204" pitchFamily="34" charset="0"/>
            </a:rPr>
            <a:t> de modelos educativos flexibles </a:t>
          </a:r>
          <a:r>
            <a:rPr lang="es-CO" sz="1800" kern="1200" dirty="0">
              <a:latin typeface="Arial Rounded MT Bold" panose="020F0704030504030204" pitchFamily="34" charset="0"/>
            </a:rPr>
            <a:t>para garantizar oferta completa</a:t>
          </a:r>
        </a:p>
      </dsp:txBody>
      <dsp:txXfrm rot="-10800000">
        <a:off x="0" y="1703865"/>
        <a:ext cx="10972800" cy="603663"/>
      </dsp:txXfrm>
    </dsp:sp>
    <dsp:sp modelId="{55B42399-6917-4A9B-AC05-8261B466D7A0}">
      <dsp:nvSpPr>
        <dsp:cNvPr id="0" name=""/>
        <dsp:cNvSpPr/>
      </dsp:nvSpPr>
      <dsp:spPr>
        <a:xfrm>
          <a:off x="0" y="2307529"/>
          <a:ext cx="5486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 Rounded MT Bold" panose="020F0704030504030204" pitchFamily="34" charset="0"/>
            </a:rPr>
            <a:t>Implementación de modelos flexibles multigrado</a:t>
          </a:r>
        </a:p>
      </dsp:txBody>
      <dsp:txXfrm>
        <a:off x="0" y="2307529"/>
        <a:ext cx="5486399" cy="514231"/>
      </dsp:txXfrm>
    </dsp:sp>
    <dsp:sp modelId="{D03DE96D-F072-4E1A-9C13-59C3DDB0FC8D}">
      <dsp:nvSpPr>
        <dsp:cNvPr id="0" name=""/>
        <dsp:cNvSpPr/>
      </dsp:nvSpPr>
      <dsp:spPr>
        <a:xfrm>
          <a:off x="5486400" y="2307529"/>
          <a:ext cx="5486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 Rounded MT Bold" panose="020F0704030504030204" pitchFamily="34" charset="0"/>
            </a:rPr>
            <a:t>Flexibilización del currículo y de calendarios académicos</a:t>
          </a:r>
        </a:p>
      </dsp:txBody>
      <dsp:txXfrm>
        <a:off x="5486400" y="2307529"/>
        <a:ext cx="5486399" cy="514231"/>
      </dsp:txXfrm>
    </dsp:sp>
    <dsp:sp modelId="{B7AD2EE3-4C7B-446B-858C-44D5B6B88DA2}">
      <dsp:nvSpPr>
        <dsp:cNvPr id="0" name=""/>
        <dsp:cNvSpPr/>
      </dsp:nvSpPr>
      <dsp:spPr>
        <a:xfrm rot="10800000">
          <a:off x="0" y="799"/>
          <a:ext cx="109728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Arial Rounded MT Bold" panose="020F0704030504030204" pitchFamily="34" charset="0"/>
            </a:rPr>
            <a:t>Analizar la relevancia de los proyectos pedagógicos en el contexto rural y en relación con los proyectos de vida de los estudiantes</a:t>
          </a:r>
        </a:p>
      </dsp:txBody>
      <dsp:txXfrm rot="-10800000">
        <a:off x="0" y="799"/>
        <a:ext cx="10972800" cy="603663"/>
      </dsp:txXfrm>
    </dsp:sp>
    <dsp:sp modelId="{8E64A462-4AE0-490A-9800-19E1ADBF039D}">
      <dsp:nvSpPr>
        <dsp:cNvPr id="0" name=""/>
        <dsp:cNvSpPr/>
      </dsp:nvSpPr>
      <dsp:spPr>
        <a:xfrm>
          <a:off x="0" y="604463"/>
          <a:ext cx="109728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Arial Rounded MT Bold" panose="020F0704030504030204" pitchFamily="34" charset="0"/>
            </a:rPr>
            <a:t>Estimular la calidad de los mismos mediante incentivos colectivos, apoyos externos y mecanismos de validación entre pares. </a:t>
          </a:r>
          <a:endParaRPr lang="es-CO" sz="1400" kern="1200" dirty="0">
            <a:latin typeface="Arial Rounded MT Bold" panose="020F0704030504030204" pitchFamily="34" charset="0"/>
          </a:endParaRPr>
        </a:p>
      </dsp:txBody>
      <dsp:txXfrm>
        <a:off x="0" y="604463"/>
        <a:ext cx="10972800" cy="514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61C4B-39C6-44E1-A7F9-C0B13880D328}">
      <dsp:nvSpPr>
        <dsp:cNvPr id="0" name=""/>
        <dsp:cNvSpPr/>
      </dsp:nvSpPr>
      <dsp:spPr>
        <a:xfrm>
          <a:off x="1402036" y="47412"/>
          <a:ext cx="10170413" cy="148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35055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>
              <a:latin typeface="Arial Rounded MT Bold" panose="020F0704030504030204" pitchFamily="34" charset="0"/>
            </a:rPr>
            <a:t>Cumplir con los objetivos fundamentales de la Cátedra de la Paz </a:t>
          </a:r>
        </a:p>
      </dsp:txBody>
      <dsp:txXfrm>
        <a:off x="1402036" y="417577"/>
        <a:ext cx="9800248" cy="740329"/>
      </dsp:txXfrm>
    </dsp:sp>
    <dsp:sp modelId="{10DA5091-1B62-44B7-9F8E-A6D36B648604}">
      <dsp:nvSpPr>
        <dsp:cNvPr id="0" name=""/>
        <dsp:cNvSpPr/>
      </dsp:nvSpPr>
      <dsp:spPr>
        <a:xfrm>
          <a:off x="1402036" y="1191630"/>
          <a:ext cx="2344280" cy="2738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Incluir en los planes de estudio el aprendizaje, la reflexión y el diálogo sobre: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a) Cultura de la paz              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b) Educación para la paz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c) Desarrollo sostenible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1402036" y="1191630"/>
        <a:ext cx="2344280" cy="2738773"/>
      </dsp:txXfrm>
    </dsp:sp>
    <dsp:sp modelId="{4556DF90-F12C-49FC-9076-A44896E351DD}">
      <dsp:nvSpPr>
        <dsp:cNvPr id="0" name=""/>
        <dsp:cNvSpPr/>
      </dsp:nvSpPr>
      <dsp:spPr>
        <a:xfrm>
          <a:off x="3746316" y="540790"/>
          <a:ext cx="7826133" cy="148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35055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>
              <a:latin typeface="Arial Rounded MT Bold" panose="020F0704030504030204" pitchFamily="34" charset="0"/>
            </a:rPr>
            <a:t>Ajustar el plan de estudios y las propuestas pedagógicas para fortalecer contenido en ciudadanía y paz</a:t>
          </a:r>
        </a:p>
      </dsp:txBody>
      <dsp:txXfrm>
        <a:off x="3746316" y="910955"/>
        <a:ext cx="7455968" cy="740329"/>
      </dsp:txXfrm>
    </dsp:sp>
    <dsp:sp modelId="{0D8F5B12-448C-4CC1-BB26-14DAC8B5F340}">
      <dsp:nvSpPr>
        <dsp:cNvPr id="0" name=""/>
        <dsp:cNvSpPr/>
      </dsp:nvSpPr>
      <dsp:spPr>
        <a:xfrm>
          <a:off x="3746316" y="1685008"/>
          <a:ext cx="2344280" cy="266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Ajustes pedagógicos y apuestas didácticas para fortalecer la formación en ciudadanía, reconciliación y paz, previa formación de los docentes.</a:t>
          </a:r>
        </a:p>
      </dsp:txBody>
      <dsp:txXfrm>
        <a:off x="3746316" y="1685008"/>
        <a:ext cx="2344280" cy="2668965"/>
      </dsp:txXfrm>
    </dsp:sp>
    <dsp:sp modelId="{9BD84090-F241-4D5C-B12E-F47E5F4E180B}">
      <dsp:nvSpPr>
        <dsp:cNvPr id="0" name=""/>
        <dsp:cNvSpPr/>
      </dsp:nvSpPr>
      <dsp:spPr>
        <a:xfrm>
          <a:off x="6090596" y="1034168"/>
          <a:ext cx="5481852" cy="148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35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 Rounded MT Bold" panose="020F0704030504030204" pitchFamily="34" charset="0"/>
            </a:rPr>
            <a:t>Consolidar prácticas democráticas y de participación en la escuela</a:t>
          </a:r>
          <a:endParaRPr lang="es-CO" sz="1400" b="0" kern="1200" dirty="0">
            <a:latin typeface="Arial Rounded MT Bold" panose="020F0704030504030204" pitchFamily="34" charset="0"/>
          </a:endParaRPr>
        </a:p>
      </dsp:txBody>
      <dsp:txXfrm>
        <a:off x="6090596" y="1404333"/>
        <a:ext cx="5111687" cy="740329"/>
      </dsp:txXfrm>
    </dsp:sp>
    <dsp:sp modelId="{19F86AE4-F306-4C04-AABA-C04555C337A3}">
      <dsp:nvSpPr>
        <dsp:cNvPr id="0" name=""/>
        <dsp:cNvSpPr/>
      </dsp:nvSpPr>
      <dsp:spPr>
        <a:xfrm>
          <a:off x="6090596" y="2178386"/>
          <a:ext cx="2344280" cy="2686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Fortalecer la formación en democracia y participación de los estudiantes, para promover y mejorar su interacción con los órganos de gobierno de las instituciones escolares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Apoyar la construcción de nuevos imaginarios, actitudes y comportamientos que favorezcan procesos de paz y reconciliación, a través de procesos intergeneracionales </a:t>
          </a:r>
        </a:p>
      </dsp:txBody>
      <dsp:txXfrm>
        <a:off x="6090596" y="2178386"/>
        <a:ext cx="2344280" cy="2686811"/>
      </dsp:txXfrm>
    </dsp:sp>
    <dsp:sp modelId="{CA6D7954-77A9-4ACE-A45E-AEA436BC3F59}">
      <dsp:nvSpPr>
        <dsp:cNvPr id="0" name=""/>
        <dsp:cNvSpPr/>
      </dsp:nvSpPr>
      <dsp:spPr>
        <a:xfrm>
          <a:off x="8434877" y="1527547"/>
          <a:ext cx="3137572" cy="148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35055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 Rounded MT Bold" panose="020F0704030504030204" pitchFamily="34" charset="0"/>
            </a:rPr>
            <a:t>Promover el desarrollo del Programa Entornos Escolares para la paz</a:t>
          </a:r>
          <a:endParaRPr lang="es-CO" sz="1400" b="0" kern="1200" dirty="0">
            <a:latin typeface="Arial Rounded MT Bold" panose="020F0704030504030204" pitchFamily="34" charset="0"/>
          </a:endParaRPr>
        </a:p>
      </dsp:txBody>
      <dsp:txXfrm>
        <a:off x="8434877" y="1897712"/>
        <a:ext cx="2767407" cy="740329"/>
      </dsp:txXfrm>
    </dsp:sp>
    <dsp:sp modelId="{7ADB07CE-097E-489E-897A-ACCC3B359AF0}">
      <dsp:nvSpPr>
        <dsp:cNvPr id="0" name=""/>
        <dsp:cNvSpPr/>
      </dsp:nvSpPr>
      <dsp:spPr>
        <a:xfrm>
          <a:off x="8434877" y="2671764"/>
          <a:ext cx="2365638" cy="2718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Rounded MT Bold" panose="020F0704030504030204" pitchFamily="34" charset="0"/>
            </a:rPr>
            <a:t>Incorporar y fortalecer la estrategia integral buscando mejorar clima escolar y de aula, convivencia y entornos escolares.</a:t>
          </a:r>
        </a:p>
      </dsp:txBody>
      <dsp:txXfrm>
        <a:off x="8434877" y="2671764"/>
        <a:ext cx="2365638" cy="27183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98177-F06C-4B04-8ECD-6A7FB2CD0562}">
      <dsp:nvSpPr>
        <dsp:cNvPr id="0" name=""/>
        <dsp:cNvSpPr/>
      </dsp:nvSpPr>
      <dsp:spPr>
        <a:xfrm>
          <a:off x="0" y="0"/>
          <a:ext cx="1980980" cy="30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4 nuevas IE rurales piloteando las líneas de intervención con la UNAL</a:t>
          </a:r>
        </a:p>
      </dsp:txBody>
      <dsp:txXfrm>
        <a:off x="0" y="1225592"/>
        <a:ext cx="1980980" cy="1225592"/>
      </dsp:txXfrm>
    </dsp:sp>
    <dsp:sp modelId="{8C551E38-0D0B-47AC-82A0-B0800F0D3A38}">
      <dsp:nvSpPr>
        <dsp:cNvPr id="0" name=""/>
        <dsp:cNvSpPr/>
      </dsp:nvSpPr>
      <dsp:spPr>
        <a:xfrm>
          <a:off x="480337" y="183838"/>
          <a:ext cx="1020306" cy="10203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0F409D-1768-4F78-A509-65DA3F5CA2CE}">
      <dsp:nvSpPr>
        <dsp:cNvPr id="0" name=""/>
        <dsp:cNvSpPr/>
      </dsp:nvSpPr>
      <dsp:spPr>
        <a:xfrm>
          <a:off x="2040409" y="0"/>
          <a:ext cx="1980980" cy="30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5 nuevas IE fortalecidas en la implementación de metodologías educativas flexibles través de la FEN.</a:t>
          </a:r>
        </a:p>
      </dsp:txBody>
      <dsp:txXfrm>
        <a:off x="2040409" y="1225592"/>
        <a:ext cx="1980980" cy="1225592"/>
      </dsp:txXfrm>
    </dsp:sp>
    <dsp:sp modelId="{4C29316A-5A6E-4F6B-A280-ECF26D4F4CDF}">
      <dsp:nvSpPr>
        <dsp:cNvPr id="0" name=""/>
        <dsp:cNvSpPr/>
      </dsp:nvSpPr>
      <dsp:spPr>
        <a:xfrm>
          <a:off x="2520747" y="183838"/>
          <a:ext cx="1020306" cy="10203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35814E-B80B-4C70-9044-EAC1A71F81F7}">
      <dsp:nvSpPr>
        <dsp:cNvPr id="0" name=""/>
        <dsp:cNvSpPr/>
      </dsp:nvSpPr>
      <dsp:spPr>
        <a:xfrm>
          <a:off x="4080819" y="0"/>
          <a:ext cx="1980980" cy="30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2 IE de SUMAPAZ y sus familias fortalecidas en 4 líneas de intervención a través de la Fundación Alpina – Convenio</a:t>
          </a:r>
        </a:p>
      </dsp:txBody>
      <dsp:txXfrm>
        <a:off x="4080819" y="1225592"/>
        <a:ext cx="1980980" cy="1225592"/>
      </dsp:txXfrm>
    </dsp:sp>
    <dsp:sp modelId="{452EA1EB-8E49-417A-B5E0-4CB70D96ACBF}">
      <dsp:nvSpPr>
        <dsp:cNvPr id="0" name=""/>
        <dsp:cNvSpPr/>
      </dsp:nvSpPr>
      <dsp:spPr>
        <a:xfrm>
          <a:off x="4561156" y="183838"/>
          <a:ext cx="1020306" cy="10203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146A5E-78F4-405D-A1C0-5F8B21E8ADF0}">
      <dsp:nvSpPr>
        <dsp:cNvPr id="0" name=""/>
        <dsp:cNvSpPr/>
      </dsp:nvSpPr>
      <dsp:spPr>
        <a:xfrm>
          <a:off x="6121229" y="0"/>
          <a:ext cx="1980980" cy="30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100% de las IE rurales validando el documento de Política de Educación Rural del Distrito</a:t>
          </a:r>
        </a:p>
      </dsp:txBody>
      <dsp:txXfrm>
        <a:off x="6121229" y="1225592"/>
        <a:ext cx="1980980" cy="1225592"/>
      </dsp:txXfrm>
    </dsp:sp>
    <dsp:sp modelId="{940AFC31-1733-47ED-8853-586677DBECB6}">
      <dsp:nvSpPr>
        <dsp:cNvPr id="0" name=""/>
        <dsp:cNvSpPr/>
      </dsp:nvSpPr>
      <dsp:spPr>
        <a:xfrm>
          <a:off x="6601566" y="183838"/>
          <a:ext cx="1020306" cy="10203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D0D294-4DDC-4483-9126-113E2A53CDF3}">
      <dsp:nvSpPr>
        <dsp:cNvPr id="0" name=""/>
        <dsp:cNvSpPr/>
      </dsp:nvSpPr>
      <dsp:spPr>
        <a:xfrm>
          <a:off x="8161639" y="0"/>
          <a:ext cx="1980980" cy="30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100% de las IE rurales con huertas escolares instaladas </a:t>
          </a:r>
        </a:p>
      </dsp:txBody>
      <dsp:txXfrm>
        <a:off x="8161639" y="1225592"/>
        <a:ext cx="1980980" cy="1225592"/>
      </dsp:txXfrm>
    </dsp:sp>
    <dsp:sp modelId="{A52D827E-530C-4AE0-A36C-46AC2CDCFB55}">
      <dsp:nvSpPr>
        <dsp:cNvPr id="0" name=""/>
        <dsp:cNvSpPr/>
      </dsp:nvSpPr>
      <dsp:spPr>
        <a:xfrm>
          <a:off x="8641976" y="183838"/>
          <a:ext cx="1020306" cy="102030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4381DC-A7FC-468A-90AA-ED87E544AE51}">
      <dsp:nvSpPr>
        <dsp:cNvPr id="0" name=""/>
        <dsp:cNvSpPr/>
      </dsp:nvSpPr>
      <dsp:spPr>
        <a:xfrm>
          <a:off x="405704" y="2451185"/>
          <a:ext cx="9331210" cy="45959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716D3-45D1-462D-9950-663AD4536A5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CB9E-2540-4545-AFF6-72631B40EA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20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56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5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43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35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34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 sz="2400"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 sz="2400"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3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 sz="1600"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 sz="1600">
                <a:latin typeface="Arial Rounded MT Bold" charset="0"/>
                <a:ea typeface="Arial Rounded MT Bold" charset="0"/>
                <a:cs typeface="Arial Rounded MT Bold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 sz="1800"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 sz="1600"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 sz="1600">
                <a:latin typeface="Arial Rounded MT Bold" charset="0"/>
                <a:ea typeface="Arial Rounded MT Bold" charset="0"/>
                <a:cs typeface="Arial Rounded MT Bold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9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66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>
              <a:defRPr sz="2800">
                <a:latin typeface="Arial Rounded MT Bold" charset="0"/>
                <a:ea typeface="Arial Rounded MT Bold" charset="0"/>
                <a:cs typeface="Arial Rounded MT Bold" charset="0"/>
              </a:defRPr>
            </a:lvl2pPr>
            <a:lvl3pPr>
              <a:defRPr sz="2400">
                <a:latin typeface="Arial Rounded MT Bold" charset="0"/>
                <a:ea typeface="Arial Rounded MT Bold" charset="0"/>
                <a:cs typeface="Arial Rounded MT Bold" charset="0"/>
              </a:defRPr>
            </a:lvl3pPr>
            <a:lvl4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4pPr>
            <a:lvl5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0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5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7655-96D6-4C29-A8C1-8D19D639B52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525E-E048-4069-9302-B66963E9CB8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45719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45719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4571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45719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23961"/>
          <a:stretch/>
        </p:blipFill>
        <p:spPr>
          <a:xfrm>
            <a:off x="1471448" y="2030156"/>
            <a:ext cx="10720552" cy="38783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20110" y="0"/>
            <a:ext cx="3751072" cy="3546282"/>
          </a:xfrm>
          <a:prstGeom prst="rect">
            <a:avLst/>
          </a:prstGeom>
          <a:solidFill>
            <a:srgbClr val="63C9FF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endParaRPr lang="es-CO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r"/>
            <a:r>
              <a:rPr lang="es-C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Educación Rural</a:t>
            </a:r>
          </a:p>
          <a:p>
            <a:pPr algn="r"/>
            <a:r>
              <a:rPr lang="es-C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Dirección de Cobertura</a:t>
            </a:r>
          </a:p>
          <a:p>
            <a:pPr algn="r"/>
            <a:r>
              <a:rPr lang="es-C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SED</a:t>
            </a:r>
          </a:p>
        </p:txBody>
      </p:sp>
    </p:spTree>
    <p:extLst>
      <p:ext uri="{BB962C8B-B14F-4D97-AF65-F5344CB8AC3E}">
        <p14:creationId xmlns:p14="http://schemas.microsoft.com/office/powerpoint/2010/main" val="132624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981857"/>
              </p:ext>
            </p:extLst>
          </p:nvPr>
        </p:nvGraphicFramePr>
        <p:xfrm>
          <a:off x="-854930" y="1047983"/>
          <a:ext cx="12974486" cy="543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238265"/>
            <a:ext cx="7619997" cy="10980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Fortalecer la formación para la convivencia y la paz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5255172" y="6197167"/>
            <a:ext cx="609600" cy="574838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230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8373" y="1771140"/>
            <a:ext cx="82402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</a:rPr>
              <a:t>2018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Expansión de la estrategia – Implementación de la Política.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465715" y="23770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599328" y="35397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599327" y="35397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599327" y="92104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612171" y="3146510"/>
            <a:ext cx="22522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O" sz="1400" b="1" dirty="0">
                <a:solidFill>
                  <a:schemeClr val="bg1"/>
                </a:solidFill>
              </a:rPr>
              <a:t>Multisectorialidad para superar la </a:t>
            </a:r>
            <a:r>
              <a:rPr lang="es-CO" b="1" dirty="0">
                <a:solidFill>
                  <a:schemeClr val="bg1"/>
                </a:solidFill>
              </a:rPr>
              <a:t>pobreza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789484" y="3357075"/>
            <a:ext cx="238570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Alcaldías Locales Universidad Nacional 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Secretaría Distrital de Planeación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Secretaría de Integración Social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Alta Consejería para las Víctimas 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Secretaría de Desarrollo Económico</a:t>
            </a:r>
            <a:endParaRPr lang="es-CO" sz="1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Sector privado</a:t>
            </a:r>
          </a:p>
          <a:p>
            <a:endParaRPr lang="es-CO" sz="105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CO" sz="105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_tradnl" sz="2400" dirty="0"/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871437105"/>
              </p:ext>
            </p:extLst>
          </p:nvPr>
        </p:nvGraphicFramePr>
        <p:xfrm>
          <a:off x="824621" y="3109249"/>
          <a:ext cx="10142620" cy="306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5268893" y="56095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Arial Rounded MT Bold"/>
                <a:ea typeface="Arial Rounded MT Bold"/>
                <a:cs typeface="Arial Rounded MT Bold"/>
              </a:rPr>
              <a:t>2018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14106" y="101217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u="sng" dirty="0">
                <a:solidFill>
                  <a:srgbClr val="00B0F0"/>
                </a:solidFill>
                <a:latin typeface="GothamRounded-Book"/>
              </a:rPr>
              <a:t>Logros y retos</a:t>
            </a:r>
            <a:endParaRPr lang="es-CO" sz="2400" dirty="0"/>
          </a:p>
        </p:txBody>
      </p:sp>
      <p:sp>
        <p:nvSpPr>
          <p:cNvPr id="3" name="Rectángulo 2"/>
          <p:cNvSpPr/>
          <p:nvPr/>
        </p:nvSpPr>
        <p:spPr>
          <a:xfrm>
            <a:off x="101894" y="6378836"/>
            <a:ext cx="911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</a:rPr>
              <a:t>2019: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Extensión al 100% de las instituciones (28 IED en 8 localidades) – seguimiento y evaluación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8522" y="615585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</a:rPr>
              <a:t>2016-2017: 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279376" y="485262"/>
            <a:ext cx="5507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Diagnóstico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cuantitativo (encuestas, cruces de bases SISBEN) y cualitativo (grupos focales).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Construcción participativa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 los lineamientos (</a:t>
            </a:r>
            <a:r>
              <a:rPr lang="es-CO" sz="1200" dirty="0" err="1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Design</a:t>
            </a: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CO" sz="1200" dirty="0" err="1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Thinking</a:t>
            </a: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Posicionamiento del tema en la agenda pública y en el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Inicio de </a:t>
            </a:r>
            <a:r>
              <a:rPr lang="es-CO" sz="12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intervención piloto en 3 instituciones educativas de 3 localidades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75624" y="2241230"/>
            <a:ext cx="965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Validación del documento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 política en todas las IED rurales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100% de las IED con priorización de acciones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 el marco de las líneas de política.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B0F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13 instituciones educativas con alguna línea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 intervención</a:t>
            </a:r>
            <a:endParaRPr lang="es-CO" sz="1400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solidFill>
                <a:schemeClr val="bg1">
                  <a:lumMod val="5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7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8504" y="539895"/>
            <a:ext cx="3752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u="sng" dirty="0">
                <a:solidFill>
                  <a:srgbClr val="00B0F0"/>
                </a:solidFill>
                <a:latin typeface="GothamRounded-Book"/>
              </a:rPr>
              <a:t>Estado actual:</a:t>
            </a:r>
            <a:endParaRPr lang="es-ES" b="1" u="sng" dirty="0">
              <a:solidFill>
                <a:srgbClr val="00B0F0"/>
              </a:solidFill>
              <a:latin typeface="GothamRounded-Boo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14865" y="3648929"/>
            <a:ext cx="1274592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CO" sz="1050" b="1" dirty="0">
                <a:solidFill>
                  <a:srgbClr val="17375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1.774 </a:t>
            </a:r>
            <a:r>
              <a:rPr lang="es-CO" sz="105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encuestas </a:t>
            </a:r>
          </a:p>
          <a:p>
            <a:pPr algn="r"/>
            <a:r>
              <a:rPr lang="es-CO" sz="1050" b="1" dirty="0">
                <a:solidFill>
                  <a:srgbClr val="17375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7</a:t>
            </a:r>
            <a:r>
              <a:rPr lang="es-CO" sz="105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grupos focales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662203" y="1100617"/>
            <a:ext cx="10468303" cy="2574184"/>
            <a:chOff x="599090" y="1368318"/>
            <a:chExt cx="11267089" cy="2574184"/>
          </a:xfrm>
        </p:grpSpPr>
        <p:sp>
          <p:nvSpPr>
            <p:cNvPr id="22" name="Flecha a la derecha con muesca 21"/>
            <p:cNvSpPr/>
            <p:nvPr/>
          </p:nvSpPr>
          <p:spPr>
            <a:xfrm>
              <a:off x="599090" y="2391963"/>
              <a:ext cx="11267089" cy="1271249"/>
            </a:xfrm>
            <a:prstGeom prst="notch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bre 22"/>
            <p:cNvSpPr/>
            <p:nvPr/>
          </p:nvSpPr>
          <p:spPr>
            <a:xfrm>
              <a:off x="656030" y="1368318"/>
              <a:ext cx="1615837" cy="587063"/>
            </a:xfrm>
            <a:custGeom>
              <a:avLst/>
              <a:gdLst>
                <a:gd name="connsiteX0" fmla="*/ 0 w 1615837"/>
                <a:gd name="connsiteY0" fmla="*/ 0 h 1271249"/>
                <a:gd name="connsiteX1" fmla="*/ 1615837 w 1615837"/>
                <a:gd name="connsiteY1" fmla="*/ 0 h 1271249"/>
                <a:gd name="connsiteX2" fmla="*/ 1615837 w 1615837"/>
                <a:gd name="connsiteY2" fmla="*/ 1271249 h 1271249"/>
                <a:gd name="connsiteX3" fmla="*/ 0 w 1615837"/>
                <a:gd name="connsiteY3" fmla="*/ 1271249 h 1271249"/>
                <a:gd name="connsiteX4" fmla="*/ 0 w 1615837"/>
                <a:gd name="connsiteY4" fmla="*/ 0 h 12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837" h="1271249">
                  <a:moveTo>
                    <a:pt x="0" y="0"/>
                  </a:moveTo>
                  <a:lnTo>
                    <a:pt x="1615837" y="0"/>
                  </a:lnTo>
                  <a:lnTo>
                    <a:pt x="1615837" y="1271249"/>
                  </a:lnTo>
                  <a:lnTo>
                    <a:pt x="0" y="1271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Diagnóstico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1255790" y="2864334"/>
              <a:ext cx="317812" cy="317812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2255169" y="3341052"/>
              <a:ext cx="1833403" cy="507635"/>
            </a:xfrm>
            <a:custGeom>
              <a:avLst/>
              <a:gdLst>
                <a:gd name="connsiteX0" fmla="*/ 0 w 1833403"/>
                <a:gd name="connsiteY0" fmla="*/ 0 h 1271249"/>
                <a:gd name="connsiteX1" fmla="*/ 1833403 w 1833403"/>
                <a:gd name="connsiteY1" fmla="*/ 0 h 1271249"/>
                <a:gd name="connsiteX2" fmla="*/ 1833403 w 1833403"/>
                <a:gd name="connsiteY2" fmla="*/ 1271249 h 1271249"/>
                <a:gd name="connsiteX3" fmla="*/ 0 w 1833403"/>
                <a:gd name="connsiteY3" fmla="*/ 1271249 h 1271249"/>
                <a:gd name="connsiteX4" fmla="*/ 0 w 1833403"/>
                <a:gd name="connsiteY4" fmla="*/ 0 h 12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403" h="1271249">
                  <a:moveTo>
                    <a:pt x="0" y="0"/>
                  </a:moveTo>
                  <a:lnTo>
                    <a:pt x="1833403" y="0"/>
                  </a:lnTo>
                  <a:lnTo>
                    <a:pt x="1833403" y="1271249"/>
                  </a:lnTo>
                  <a:lnTo>
                    <a:pt x="0" y="1271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Socialización diagnóstico</a:t>
              </a:r>
            </a:p>
          </p:txBody>
        </p:sp>
        <p:sp>
          <p:nvSpPr>
            <p:cNvPr id="26" name="Elipse 25"/>
            <p:cNvSpPr/>
            <p:nvPr/>
          </p:nvSpPr>
          <p:spPr>
            <a:xfrm>
              <a:off x="2754098" y="2864334"/>
              <a:ext cx="317812" cy="317812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libre 26"/>
            <p:cNvSpPr/>
            <p:nvPr/>
          </p:nvSpPr>
          <p:spPr>
            <a:xfrm>
              <a:off x="3262112" y="1461525"/>
              <a:ext cx="2407910" cy="739549"/>
            </a:xfrm>
            <a:custGeom>
              <a:avLst/>
              <a:gdLst>
                <a:gd name="connsiteX0" fmla="*/ 0 w 2407910"/>
                <a:gd name="connsiteY0" fmla="*/ 0 h 739549"/>
                <a:gd name="connsiteX1" fmla="*/ 2407910 w 2407910"/>
                <a:gd name="connsiteY1" fmla="*/ 0 h 739549"/>
                <a:gd name="connsiteX2" fmla="*/ 2407910 w 2407910"/>
                <a:gd name="connsiteY2" fmla="*/ 739549 h 739549"/>
                <a:gd name="connsiteX3" fmla="*/ 0 w 2407910"/>
                <a:gd name="connsiteY3" fmla="*/ 739549 h 739549"/>
                <a:gd name="connsiteX4" fmla="*/ 0 w 2407910"/>
                <a:gd name="connsiteY4" fmla="*/ 0 h 73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7910" h="739549">
                  <a:moveTo>
                    <a:pt x="0" y="0"/>
                  </a:moveTo>
                  <a:lnTo>
                    <a:pt x="2407910" y="0"/>
                  </a:lnTo>
                  <a:lnTo>
                    <a:pt x="2407910" y="739549"/>
                  </a:lnTo>
                  <a:lnTo>
                    <a:pt x="0" y="7395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Construcción participativa Documento de política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8381836" y="2843323"/>
              <a:ext cx="317812" cy="317812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orma libre 28"/>
            <p:cNvSpPr/>
            <p:nvPr/>
          </p:nvSpPr>
          <p:spPr>
            <a:xfrm>
              <a:off x="5258183" y="3648707"/>
              <a:ext cx="2472681" cy="293795"/>
            </a:xfrm>
            <a:custGeom>
              <a:avLst/>
              <a:gdLst>
                <a:gd name="connsiteX0" fmla="*/ 0 w 1704256"/>
                <a:gd name="connsiteY0" fmla="*/ 0 h 1271249"/>
                <a:gd name="connsiteX1" fmla="*/ 1704256 w 1704256"/>
                <a:gd name="connsiteY1" fmla="*/ 0 h 1271249"/>
                <a:gd name="connsiteX2" fmla="*/ 1704256 w 1704256"/>
                <a:gd name="connsiteY2" fmla="*/ 1271249 h 1271249"/>
                <a:gd name="connsiteX3" fmla="*/ 0 w 1704256"/>
                <a:gd name="connsiteY3" fmla="*/ 1271249 h 1271249"/>
                <a:gd name="connsiteX4" fmla="*/ 0 w 1704256"/>
                <a:gd name="connsiteY4" fmla="*/ 0 h 12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256" h="1271249">
                  <a:moveTo>
                    <a:pt x="0" y="0"/>
                  </a:moveTo>
                  <a:lnTo>
                    <a:pt x="1704256" y="0"/>
                  </a:lnTo>
                  <a:lnTo>
                    <a:pt x="1704256" y="1271249"/>
                  </a:lnTo>
                  <a:lnTo>
                    <a:pt x="0" y="1271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Implementación  piloto</a:t>
              </a:r>
            </a:p>
          </p:txBody>
        </p:sp>
        <p:sp>
          <p:nvSpPr>
            <p:cNvPr id="30" name="Elipse 29"/>
            <p:cNvSpPr/>
            <p:nvPr/>
          </p:nvSpPr>
          <p:spPr>
            <a:xfrm>
              <a:off x="5624822" y="2921534"/>
              <a:ext cx="317812" cy="31781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a libre 30"/>
            <p:cNvSpPr/>
            <p:nvPr/>
          </p:nvSpPr>
          <p:spPr>
            <a:xfrm>
              <a:off x="6705322" y="1658130"/>
              <a:ext cx="1958672" cy="480415"/>
            </a:xfrm>
            <a:custGeom>
              <a:avLst/>
              <a:gdLst>
                <a:gd name="connsiteX0" fmla="*/ 0 w 1673003"/>
                <a:gd name="connsiteY0" fmla="*/ 0 h 775627"/>
                <a:gd name="connsiteX1" fmla="*/ 1673003 w 1673003"/>
                <a:gd name="connsiteY1" fmla="*/ 0 h 775627"/>
                <a:gd name="connsiteX2" fmla="*/ 1673003 w 1673003"/>
                <a:gd name="connsiteY2" fmla="*/ 775627 h 775627"/>
                <a:gd name="connsiteX3" fmla="*/ 0 w 1673003"/>
                <a:gd name="connsiteY3" fmla="*/ 775627 h 775627"/>
                <a:gd name="connsiteX4" fmla="*/ 0 w 1673003"/>
                <a:gd name="connsiteY4" fmla="*/ 0 h 77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003" h="775627">
                  <a:moveTo>
                    <a:pt x="0" y="0"/>
                  </a:moveTo>
                  <a:lnTo>
                    <a:pt x="1673003" y="0"/>
                  </a:lnTo>
                  <a:lnTo>
                    <a:pt x="1673003" y="775627"/>
                  </a:lnTo>
                  <a:lnTo>
                    <a:pt x="0" y="7756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Expansión estrategia</a:t>
              </a:r>
            </a:p>
          </p:txBody>
        </p:sp>
        <p:sp>
          <p:nvSpPr>
            <p:cNvPr id="32" name="Elipse 31"/>
            <p:cNvSpPr/>
            <p:nvPr/>
          </p:nvSpPr>
          <p:spPr>
            <a:xfrm>
              <a:off x="8976002" y="2740428"/>
              <a:ext cx="317812" cy="317812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32"/>
            <p:cNvSpPr/>
            <p:nvPr/>
          </p:nvSpPr>
          <p:spPr>
            <a:xfrm>
              <a:off x="9699295" y="1599630"/>
              <a:ext cx="1410747" cy="484714"/>
            </a:xfrm>
            <a:custGeom>
              <a:avLst/>
              <a:gdLst>
                <a:gd name="connsiteX0" fmla="*/ 0 w 727816"/>
                <a:gd name="connsiteY0" fmla="*/ 0 h 1271249"/>
                <a:gd name="connsiteX1" fmla="*/ 727816 w 727816"/>
                <a:gd name="connsiteY1" fmla="*/ 0 h 1271249"/>
                <a:gd name="connsiteX2" fmla="*/ 727816 w 727816"/>
                <a:gd name="connsiteY2" fmla="*/ 1271249 h 1271249"/>
                <a:gd name="connsiteX3" fmla="*/ 0 w 727816"/>
                <a:gd name="connsiteY3" fmla="*/ 1271249 h 1271249"/>
                <a:gd name="connsiteX4" fmla="*/ 0 w 727816"/>
                <a:gd name="connsiteY4" fmla="*/ 0 h 12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816" h="1271249">
                  <a:moveTo>
                    <a:pt x="0" y="0"/>
                  </a:moveTo>
                  <a:lnTo>
                    <a:pt x="727816" y="0"/>
                  </a:lnTo>
                  <a:lnTo>
                    <a:pt x="727816" y="1271249"/>
                  </a:lnTo>
                  <a:lnTo>
                    <a:pt x="0" y="1271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Seguimiento y evaluación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10208967" y="2864334"/>
              <a:ext cx="317812" cy="3178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CuadroTexto 6"/>
          <p:cNvSpPr txBox="1"/>
          <p:nvPr/>
        </p:nvSpPr>
        <p:spPr>
          <a:xfrm>
            <a:off x="1658416" y="2607027"/>
            <a:ext cx="48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2016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43895" y="260705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Ene/jun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00832" y="261594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Jul/dic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44389" y="2080980"/>
            <a:ext cx="698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050">
                <a:solidFill>
                  <a:srgbClr val="17375E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CO" sz="1200" b="1" dirty="0"/>
              <a:t>2019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986768" y="1954453"/>
            <a:ext cx="70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050">
                <a:solidFill>
                  <a:srgbClr val="17375E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CO" sz="1200" b="1" dirty="0"/>
              <a:t> 2018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38243" y="1925984"/>
            <a:ext cx="234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17375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2017</a:t>
            </a:r>
          </a:p>
        </p:txBody>
      </p:sp>
      <p:sp>
        <p:nvSpPr>
          <p:cNvPr id="15" name="Abrir llave 14"/>
          <p:cNvSpPr/>
          <p:nvPr/>
        </p:nvSpPr>
        <p:spPr>
          <a:xfrm rot="5400000">
            <a:off x="4028279" y="1011819"/>
            <a:ext cx="162745" cy="2656781"/>
          </a:xfrm>
          <a:prstGeom prst="lef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6273417" y="133321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uadroTexto 17"/>
          <p:cNvSpPr txBox="1"/>
          <p:nvPr/>
        </p:nvSpPr>
        <p:spPr>
          <a:xfrm>
            <a:off x="6519703" y="297402"/>
            <a:ext cx="6385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6407029" y="249589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407029" y="816658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errar llave 34"/>
          <p:cNvSpPr/>
          <p:nvPr/>
        </p:nvSpPr>
        <p:spPr>
          <a:xfrm rot="5400000">
            <a:off x="5839265" y="2209772"/>
            <a:ext cx="293190" cy="2078282"/>
          </a:xfrm>
          <a:prstGeom prst="righ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/>
          <p:cNvSpPr txBox="1"/>
          <p:nvPr/>
        </p:nvSpPr>
        <p:spPr>
          <a:xfrm>
            <a:off x="7785494" y="4523029"/>
            <a:ext cx="334501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 Rounded MT Bold" panose="020F0704030504030204" pitchFamily="34" charset="0"/>
              </a:rPr>
              <a:t>Nuevas IE - 2018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Arial Rounded MT Bold" panose="020F0704030504030204" pitchFamily="34" charset="0"/>
              </a:rPr>
              <a:t>Torca 	          	Usaquén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Arial Rounded MT Bold" panose="020F0704030504030204" pitchFamily="34" charset="0"/>
              </a:rPr>
              <a:t>El </a:t>
            </a:r>
            <a:r>
              <a:rPr lang="es-CO" sz="1200" dirty="0" err="1">
                <a:latin typeface="Arial Rounded MT Bold" panose="020F0704030504030204" pitchFamily="34" charset="0"/>
              </a:rPr>
              <a:t>Verjón</a:t>
            </a:r>
            <a:r>
              <a:rPr lang="es-CO" sz="1200" dirty="0">
                <a:latin typeface="Arial Rounded MT Bold" panose="020F0704030504030204" pitchFamily="34" charset="0"/>
              </a:rPr>
              <a:t>          	Santafé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Arial Rounded MT Bold" panose="020F0704030504030204" pitchFamily="34" charset="0"/>
              </a:rPr>
              <a:t>Aguas Claras   	San Cristóbal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err="1">
                <a:latin typeface="Arial Rounded MT Bold" panose="020F0704030504030204" pitchFamily="34" charset="0"/>
              </a:rPr>
              <a:t>Quiba</a:t>
            </a:r>
            <a:r>
              <a:rPr lang="es-CO" sz="1200" dirty="0">
                <a:latin typeface="Arial Rounded MT Bold" panose="020F0704030504030204" pitchFamily="34" charset="0"/>
              </a:rPr>
              <a:t> Alta       	Ciudad Bolívar</a:t>
            </a:r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9191970" y="4828926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9177693" y="5028394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9189049" y="5265725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V="1">
            <a:off x="9177693" y="5465193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5041672" y="3689507"/>
            <a:ext cx="2410162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Rounded MT Bold" panose="020F0704030504030204" pitchFamily="34" charset="0"/>
              </a:rPr>
              <a:t>2017-2018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00" dirty="0">
                <a:latin typeface="Arial Rounded MT Bold" panose="020F0704030504030204" pitchFamily="34" charset="0"/>
              </a:rPr>
              <a:t>Pasquilla	              Ciudad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00" dirty="0">
                <a:latin typeface="Arial Rounded MT Bold" panose="020F0704030504030204" pitchFamily="34" charset="0"/>
              </a:rPr>
              <a:t>OHACA	              Usme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00" dirty="0">
                <a:latin typeface="Arial Rounded MT Bold" panose="020F0704030504030204" pitchFamily="34" charset="0"/>
              </a:rPr>
              <a:t>Juan de la </a:t>
            </a:r>
          </a:p>
          <a:p>
            <a:r>
              <a:rPr lang="es-CO" sz="1000" dirty="0">
                <a:latin typeface="Arial Rounded MT Bold" panose="020F0704030504030204" pitchFamily="34" charset="0"/>
              </a:rPr>
              <a:t>       Cruz V	              Sumapaz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5638302" y="2590382"/>
            <a:ext cx="22777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Política</a:t>
            </a:r>
          </a:p>
        </p:txBody>
      </p:sp>
      <p:cxnSp>
        <p:nvCxnSpPr>
          <p:cNvPr id="93" name="Conector angular 92"/>
          <p:cNvCxnSpPr/>
          <p:nvPr/>
        </p:nvCxnSpPr>
        <p:spPr>
          <a:xfrm rot="16200000" flipH="1">
            <a:off x="8173624" y="3170120"/>
            <a:ext cx="1361207" cy="11803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Abrir llave 49"/>
          <p:cNvSpPr/>
          <p:nvPr/>
        </p:nvSpPr>
        <p:spPr>
          <a:xfrm rot="5400000">
            <a:off x="5044168" y="3820492"/>
            <a:ext cx="162745" cy="2656781"/>
          </a:xfrm>
          <a:prstGeom prst="lef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51" name="Forma libre 50"/>
          <p:cNvSpPr/>
          <p:nvPr/>
        </p:nvSpPr>
        <p:spPr>
          <a:xfrm>
            <a:off x="3232964" y="5320928"/>
            <a:ext cx="4410156" cy="507635"/>
          </a:xfrm>
          <a:custGeom>
            <a:avLst/>
            <a:gdLst>
              <a:gd name="connsiteX0" fmla="*/ 0 w 1833403"/>
              <a:gd name="connsiteY0" fmla="*/ 0 h 1271249"/>
              <a:gd name="connsiteX1" fmla="*/ 1833403 w 1833403"/>
              <a:gd name="connsiteY1" fmla="*/ 0 h 1271249"/>
              <a:gd name="connsiteX2" fmla="*/ 1833403 w 1833403"/>
              <a:gd name="connsiteY2" fmla="*/ 1271249 h 1271249"/>
              <a:gd name="connsiteX3" fmla="*/ 0 w 1833403"/>
              <a:gd name="connsiteY3" fmla="*/ 1271249 h 1271249"/>
              <a:gd name="connsiteX4" fmla="*/ 0 w 1833403"/>
              <a:gd name="connsiteY4" fmla="*/ 0 h 127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403" h="1271249">
                <a:moveTo>
                  <a:pt x="0" y="0"/>
                </a:moveTo>
                <a:lnTo>
                  <a:pt x="1833403" y="0"/>
                </a:lnTo>
                <a:lnTo>
                  <a:pt x="1833403" y="1271249"/>
                </a:lnTo>
                <a:lnTo>
                  <a:pt x="0" y="12712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marL="171450" lvl="0" indent="-1714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Contrato interadministrativo con la Universidad Nacional de Colombia  (hasta 30 de junio de 2018)</a:t>
            </a:r>
          </a:p>
          <a:p>
            <a:pPr marL="171450" lvl="0" indent="-1714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Convenio SDIS – ALPINA </a:t>
            </a:r>
          </a:p>
          <a:p>
            <a:pPr marL="171450" lvl="0" indent="-1714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Memorando de entendimiento con la Secretaría de Desarrollo Económico.</a:t>
            </a:r>
          </a:p>
          <a:p>
            <a:pPr marL="171450" lvl="0" indent="-1714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Convenio FAO</a:t>
            </a:r>
            <a:endParaRPr lang="es-ES" sz="1200" kern="1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171450" lvl="0" indent="-1714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901673" y="3102317"/>
            <a:ext cx="0" cy="507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Abrir llave 51"/>
          <p:cNvSpPr/>
          <p:nvPr/>
        </p:nvSpPr>
        <p:spPr>
          <a:xfrm rot="5400000">
            <a:off x="7364378" y="1008573"/>
            <a:ext cx="162745" cy="2656781"/>
          </a:xfrm>
          <a:prstGeom prst="lef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cxnSp>
        <p:nvCxnSpPr>
          <p:cNvPr id="56" name="Conector recto de flecha 55"/>
          <p:cNvCxnSpPr/>
          <p:nvPr/>
        </p:nvCxnSpPr>
        <p:spPr>
          <a:xfrm flipV="1">
            <a:off x="6017880" y="3958119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V="1">
            <a:off x="6024623" y="4105037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V="1">
            <a:off x="6014959" y="4436958"/>
            <a:ext cx="41309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226905" y="4828926"/>
            <a:ext cx="2350830" cy="175280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5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28 Instituciones Educativas </a:t>
            </a:r>
          </a:p>
          <a:p>
            <a:r>
              <a:rPr lang="es-CO" sz="15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 Localidades  </a:t>
            </a:r>
          </a:p>
          <a:p>
            <a:r>
              <a:rPr lang="es-CO" sz="15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12.698 mil estudiantes</a:t>
            </a:r>
            <a:endParaRPr lang="es-ES_tradnl" sz="15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2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45" y="190221"/>
            <a:ext cx="6558456" cy="622882"/>
          </a:xfrm>
        </p:spPr>
        <p:txBody>
          <a:bodyPr>
            <a:normAutofit/>
          </a:bodyPr>
          <a:lstStyle/>
          <a:p>
            <a:pPr algn="l"/>
            <a:r>
              <a:rPr lang="es-CO" sz="1800" b="1" u="sng" dirty="0">
                <a:solidFill>
                  <a:srgbClr val="00B0F0"/>
                </a:solidFill>
                <a:latin typeface="GothamRounded-Book"/>
                <a:ea typeface="+mn-ea"/>
                <a:cs typeface="+mn-cs"/>
              </a:rPr>
              <a:t>Caracterización Educativa Rural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76735"/>
              </p:ext>
            </p:extLst>
          </p:nvPr>
        </p:nvGraphicFramePr>
        <p:xfrm>
          <a:off x="-273272" y="1247085"/>
          <a:ext cx="11277602" cy="551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8624438" y="4461926"/>
            <a:ext cx="1429407" cy="1376570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1.774 encuestas </a:t>
            </a:r>
          </a:p>
          <a:p>
            <a:pPr algn="ctr"/>
            <a:r>
              <a:rPr lang="es-CO" sz="1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 grupos focales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465715" y="13260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525758" y="238363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6599327" y="25938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599327" y="82645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432377"/>
            <a:ext cx="1183048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b="1" u="sng" dirty="0">
                <a:solidFill>
                  <a:srgbClr val="00B0F0"/>
                </a:solidFill>
                <a:latin typeface="GothamRounded-Book"/>
              </a:rPr>
              <a:t>Líneas de intervención:</a:t>
            </a:r>
          </a:p>
          <a:p>
            <a:pPr algn="just"/>
            <a:endParaRPr lang="es-CO" b="1" u="sng" dirty="0">
              <a:solidFill>
                <a:srgbClr val="00B0F0"/>
              </a:solidFill>
              <a:latin typeface="GothamRounded-Book"/>
            </a:endParaRPr>
          </a:p>
          <a:p>
            <a:pPr algn="just"/>
            <a:r>
              <a:rPr lang="es-CO" sz="1600" dirty="0">
                <a:solidFill>
                  <a:srgbClr val="636467"/>
                </a:solidFill>
                <a:latin typeface="GothamRounded-Book"/>
              </a:rPr>
              <a:t>Los avances en las líneas, gracias al pilotaje y a los espacios de participación, </a:t>
            </a:r>
          </a:p>
          <a:p>
            <a:pPr algn="just"/>
            <a:r>
              <a:rPr lang="es-CO" sz="1600" dirty="0">
                <a:solidFill>
                  <a:srgbClr val="636467"/>
                </a:solidFill>
                <a:latin typeface="GothamRounded-Book"/>
              </a:rPr>
              <a:t>nos van marcando el </a:t>
            </a:r>
            <a:r>
              <a:rPr lang="es-CO" sz="1600" u="sng" dirty="0">
                <a:solidFill>
                  <a:srgbClr val="636467"/>
                </a:solidFill>
                <a:latin typeface="GothamRounded-Book"/>
              </a:rPr>
              <a:t>“cómo” </a:t>
            </a:r>
            <a:r>
              <a:rPr lang="es-CO" sz="1600" dirty="0">
                <a:solidFill>
                  <a:srgbClr val="636467"/>
                </a:solidFill>
                <a:latin typeface="GothamRounded-Book"/>
              </a:rPr>
              <a:t>se desarrollaría la política en las IE rurales, lo que será la base de la implementación de la política:</a:t>
            </a: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327993704"/>
              </p:ext>
            </p:extLst>
          </p:nvPr>
        </p:nvGraphicFramePr>
        <p:xfrm>
          <a:off x="508682" y="1571150"/>
          <a:ext cx="10813118" cy="498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18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CuadroTexto 58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60" name="Conector recto 59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6643411" y="1869078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259645" y="2708136"/>
            <a:ext cx="29363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  <a:defRPr sz="1400" b="1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Multisectorialidad</a:t>
            </a:r>
            <a:r>
              <a:rPr lang="es-CO" b="0" dirty="0"/>
              <a:t> para superar la pobreza</a:t>
            </a:r>
          </a:p>
        </p:txBody>
      </p:sp>
      <p:sp>
        <p:nvSpPr>
          <p:cNvPr id="23" name="Pentágono 22"/>
          <p:cNvSpPr/>
          <p:nvPr/>
        </p:nvSpPr>
        <p:spPr>
          <a:xfrm rot="16200000">
            <a:off x="8966056" y="2809556"/>
            <a:ext cx="3472364" cy="2335164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9647198" y="3218514"/>
            <a:ext cx="23857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Alcaldías Locales Universidad Nacional 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Secretaría Distrital de Planeación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Secretaría de Integración Social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Alta Consejería para las Víctimas 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Secretaría de Desarrollo Económico</a:t>
            </a:r>
            <a:endParaRPr lang="es-CO" sz="1200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Sector privado (Fundación Corona- </a:t>
            </a:r>
            <a:r>
              <a:rPr lang="es-ES" sz="1200" dirty="0" err="1">
                <a:latin typeface="Arial Rounded MT Bold" charset="0"/>
                <a:ea typeface="Arial Rounded MT Bold" charset="0"/>
                <a:cs typeface="Arial Rounded MT Bold" charset="0"/>
              </a:rPr>
              <a:t>Fund.Alpina</a:t>
            </a: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dirty="0">
                <a:latin typeface="Arial Rounded MT Bold" charset="0"/>
                <a:ea typeface="Arial Rounded MT Bold" charset="0"/>
                <a:cs typeface="Arial Rounded MT Bold" charset="0"/>
              </a:rPr>
              <a:t>IDEP</a:t>
            </a:r>
          </a:p>
        </p:txBody>
      </p:sp>
      <p:sp>
        <p:nvSpPr>
          <p:cNvPr id="27" name="Marcador de texto 67"/>
          <p:cNvSpPr>
            <a:spLocks noGrp="1"/>
          </p:cNvSpPr>
          <p:nvPr>
            <p:ph type="body" idx="1"/>
          </p:nvPr>
        </p:nvSpPr>
        <p:spPr>
          <a:xfrm>
            <a:off x="8887870" y="2542858"/>
            <a:ext cx="3628735" cy="823912"/>
          </a:xfrm>
        </p:spPr>
        <p:txBody>
          <a:bodyPr anchor="ctr"/>
          <a:lstStyle/>
          <a:p>
            <a:pPr algn="ctr"/>
            <a:r>
              <a:rPr lang="es-CO" sz="2100" b="0" u="sng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Aliados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7924" y="95275"/>
            <a:ext cx="64049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u="sng" dirty="0">
                <a:solidFill>
                  <a:srgbClr val="00B0F0"/>
                </a:solidFill>
                <a:latin typeface="GothamRounded-Book"/>
              </a:rPr>
              <a:t>Metas Plan Sectorial y Plan Distrital de Desarrollo:</a:t>
            </a:r>
          </a:p>
          <a:p>
            <a:pPr algn="just"/>
            <a:endParaRPr lang="es-CO" b="1" u="sng" dirty="0">
              <a:solidFill>
                <a:srgbClr val="00B0F0"/>
              </a:solidFill>
              <a:latin typeface="GothamRounded-Book"/>
            </a:endParaRPr>
          </a:p>
          <a:p>
            <a:pPr algn="just"/>
            <a:r>
              <a:rPr lang="es-CO" sz="1600" dirty="0">
                <a:solidFill>
                  <a:srgbClr val="636467"/>
                </a:solidFill>
                <a:latin typeface="GothamRounded-Book"/>
              </a:rPr>
              <a:t>Se diseñará el Programa de Educación Rural, en alianza con distintas entidades distritales, con el fin de garantizar mayores posibilidades de acceso y permanencia a los habitantes de las zonas rurales.</a:t>
            </a:r>
            <a:endParaRPr lang="es-CO" sz="1600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C48C031-FB0A-45C4-B088-A404EFDC1F00}"/>
              </a:ext>
            </a:extLst>
          </p:cNvPr>
          <p:cNvSpPr/>
          <p:nvPr/>
        </p:nvSpPr>
        <p:spPr>
          <a:xfrm>
            <a:off x="119965" y="3130516"/>
            <a:ext cx="34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ES_trad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Garantizar </a:t>
            </a:r>
            <a:r>
              <a:rPr lang="es-ES_tradnl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trayectorias educativas completas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9A0D370E-1951-4397-A263-6EFB5806961C}"/>
              </a:ext>
            </a:extLst>
          </p:cNvPr>
          <p:cNvGrpSpPr/>
          <p:nvPr/>
        </p:nvGrpSpPr>
        <p:grpSpPr>
          <a:xfrm>
            <a:off x="680224" y="1822080"/>
            <a:ext cx="7058507" cy="1047979"/>
            <a:chOff x="1274795" y="1442598"/>
            <a:chExt cx="7058507" cy="1047979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0C5D12E8-8A6D-4C7B-8A5F-DF517D752FD1}"/>
                </a:ext>
              </a:extLst>
            </p:cNvPr>
            <p:cNvSpPr/>
            <p:nvPr/>
          </p:nvSpPr>
          <p:spPr>
            <a:xfrm>
              <a:off x="3251897" y="1442598"/>
              <a:ext cx="2960743" cy="1047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s-ES_tradnl" kern="1400" dirty="0">
                  <a:solidFill>
                    <a:srgbClr val="002060"/>
                  </a:solidFill>
                  <a:latin typeface="Arial Rounded MT Bold" panose="020F0704030504030204" pitchFamily="34" charset="0"/>
                  <a:ea typeface="Arial Unicode MS" panose="020B0604020202020204" pitchFamily="34" charset="-128"/>
                </a:rPr>
                <a:t>Relación entre la política y el PDD “Bogotá mejor para todos”</a:t>
              </a:r>
              <a:endParaRPr lang="es-CO" sz="2400" kern="14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</a:endParaRPr>
            </a:p>
          </p:txBody>
        </p: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FDC4C837-E53C-4FA3-BD8B-93C9DE27DF1B}"/>
                </a:ext>
              </a:extLst>
            </p:cNvPr>
            <p:cNvGrpSpPr/>
            <p:nvPr/>
          </p:nvGrpSpPr>
          <p:grpSpPr>
            <a:xfrm>
              <a:off x="1274795" y="1536996"/>
              <a:ext cx="7058507" cy="875029"/>
              <a:chOff x="1274795" y="1536996"/>
              <a:chExt cx="7058507" cy="875029"/>
            </a:xfrm>
          </p:grpSpPr>
          <p:cxnSp>
            <p:nvCxnSpPr>
              <p:cNvPr id="69" name="Conector: angular 9">
                <a:extLst>
                  <a:ext uri="{FF2B5EF4-FFF2-40B4-BE49-F238E27FC236}">
                    <a16:creationId xmlns:a16="http://schemas.microsoft.com/office/drawing/2014/main" id="{A6865D8B-D9B1-4236-87E4-16D208B516F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274795" y="2071106"/>
                <a:ext cx="1730672" cy="340919"/>
              </a:xfrm>
              <a:prstGeom prst="bentConnector3">
                <a:avLst>
                  <a:gd name="adj1" fmla="val 100396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90B25A96-90F5-44BF-AA5A-667365782F10}"/>
                  </a:ext>
                </a:extLst>
              </p:cNvPr>
              <p:cNvSpPr/>
              <p:nvPr/>
            </p:nvSpPr>
            <p:spPr>
              <a:xfrm>
                <a:off x="1502701" y="1536996"/>
                <a:ext cx="1749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dirty="0">
                    <a:solidFill>
                      <a:srgbClr val="008080"/>
                    </a:solidFill>
                    <a:latin typeface="Arial Rounded MT Bold" panose="020F07040305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Lineamientos </a:t>
                </a:r>
                <a:endParaRPr lang="es-CO" dirty="0">
                  <a:solidFill>
                    <a:srgbClr val="00808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BD7CC3B9-CCD5-4E9C-B2BB-46CD925AE3E3}"/>
                  </a:ext>
                </a:extLst>
              </p:cNvPr>
              <p:cNvSpPr/>
              <p:nvPr/>
            </p:nvSpPr>
            <p:spPr>
              <a:xfrm>
                <a:off x="6459071" y="1551062"/>
                <a:ext cx="1874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dirty="0">
                    <a:solidFill>
                      <a:srgbClr val="008080"/>
                    </a:solidFill>
                    <a:latin typeface="Arial Rounded MT Bold" panose="020F07040305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Metas del PDD </a:t>
                </a:r>
                <a:endParaRPr lang="es-CO" dirty="0">
                  <a:solidFill>
                    <a:srgbClr val="008080"/>
                  </a:solidFill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72" name="Conector: angular 40">
                <a:extLst>
                  <a:ext uri="{FF2B5EF4-FFF2-40B4-BE49-F238E27FC236}">
                    <a16:creationId xmlns:a16="http://schemas.microsoft.com/office/drawing/2014/main" id="{95AEFB78-22C6-42A5-A092-217CAD86C13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529786" y="2033437"/>
                <a:ext cx="1730672" cy="340919"/>
              </a:xfrm>
              <a:prstGeom prst="bentConnector3">
                <a:avLst>
                  <a:gd name="adj1" fmla="val 100396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420CF5B-BCAA-4680-9BA9-3D4E1FC1C4F8}"/>
              </a:ext>
            </a:extLst>
          </p:cNvPr>
          <p:cNvSpPr/>
          <p:nvPr/>
        </p:nvSpPr>
        <p:spPr>
          <a:xfrm>
            <a:off x="119965" y="3818651"/>
            <a:ext cx="3683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Avanzar en </a:t>
            </a:r>
            <a:r>
              <a:rPr lang="es-CO" sz="1400" b="1" dirty="0">
                <a:ea typeface="Arial Unicode MS" panose="020B0604020202020204" pitchFamily="34" charset="-128"/>
              </a:rPr>
              <a:t>calidad y uso del tiempo </a:t>
            </a:r>
            <a:r>
              <a:rPr lang="es-CO" sz="1400" dirty="0">
                <a:ea typeface="Arial Unicode MS" panose="020B0604020202020204" pitchFamily="34" charset="-128"/>
              </a:rPr>
              <a:t>escolar</a:t>
            </a:r>
            <a:endParaRPr lang="es-ES" sz="1400" dirty="0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C40A1EB-3324-4D11-ACBE-80B6B0715249}"/>
              </a:ext>
            </a:extLst>
          </p:cNvPr>
          <p:cNvSpPr/>
          <p:nvPr/>
        </p:nvSpPr>
        <p:spPr>
          <a:xfrm>
            <a:off x="119964" y="4319479"/>
            <a:ext cx="3683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Colegios ruarles como </a:t>
            </a:r>
            <a:r>
              <a:rPr lang="es-CO" sz="1400" b="1" dirty="0">
                <a:ea typeface="Arial Unicode MS" panose="020B0604020202020204" pitchFamily="34" charset="-128"/>
              </a:rPr>
              <a:t>articuladores de los programas del Distrito y encuentro de la comunidad</a:t>
            </a:r>
            <a:endParaRPr lang="es-ES" sz="1400" b="1" dirty="0">
              <a:ea typeface="Arial Unicode MS" panose="020B0604020202020204" pitchFamily="34" charset="-128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78A75DC8-10CA-42CC-ABE6-7899C2156527}"/>
              </a:ext>
            </a:extLst>
          </p:cNvPr>
          <p:cNvSpPr/>
          <p:nvPr/>
        </p:nvSpPr>
        <p:spPr>
          <a:xfrm>
            <a:off x="125211" y="5058143"/>
            <a:ext cx="2191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Involucrar a las</a:t>
            </a:r>
            <a:r>
              <a:rPr lang="es-CO" sz="1400" b="1" dirty="0">
                <a:ea typeface="Arial Unicode MS" panose="020B0604020202020204" pitchFamily="34" charset="-128"/>
              </a:rPr>
              <a:t> familias</a:t>
            </a:r>
            <a:endParaRPr lang="es-ES" sz="1400" b="1" dirty="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4C6475D-1846-4E5A-ACF2-04B91150A6F0}"/>
              </a:ext>
            </a:extLst>
          </p:cNvPr>
          <p:cNvSpPr/>
          <p:nvPr/>
        </p:nvSpPr>
        <p:spPr>
          <a:xfrm>
            <a:off x="119965" y="5405543"/>
            <a:ext cx="2579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ES_tradnl" sz="1400" dirty="0">
                <a:ea typeface="Arial Unicode MS" panose="020B0604020202020204" pitchFamily="34" charset="-128"/>
              </a:rPr>
              <a:t>Promover mayor </a:t>
            </a:r>
            <a:r>
              <a:rPr lang="es-ES_tradnl" sz="1400" b="1" dirty="0">
                <a:ea typeface="Arial Unicode MS" panose="020B0604020202020204" pitchFamily="34" charset="-128"/>
              </a:rPr>
              <a:t>pertinencia</a:t>
            </a:r>
            <a:endParaRPr lang="es-ES" sz="1400" b="1" dirty="0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48DE2A8-1AC7-4C48-8953-6A18369D0F56}"/>
              </a:ext>
            </a:extLst>
          </p:cNvPr>
          <p:cNvSpPr/>
          <p:nvPr/>
        </p:nvSpPr>
        <p:spPr>
          <a:xfrm>
            <a:off x="119965" y="5920438"/>
            <a:ext cx="342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Fortalecer la formación para la </a:t>
            </a:r>
            <a:r>
              <a:rPr lang="es-CO" sz="1400" b="1" dirty="0">
                <a:ea typeface="Arial Unicode MS" panose="020B0604020202020204" pitchFamily="34" charset="-128"/>
              </a:rPr>
              <a:t>convivencia y la paz</a:t>
            </a:r>
            <a:endParaRPr lang="es-ES" sz="1400" b="1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5F9D26A-3A07-40BC-822F-83D44EA67512}"/>
              </a:ext>
            </a:extLst>
          </p:cNvPr>
          <p:cNvSpPr/>
          <p:nvPr/>
        </p:nvSpPr>
        <p:spPr>
          <a:xfrm>
            <a:off x="5249965" y="3225626"/>
            <a:ext cx="3420000" cy="5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ES_tradnl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Desarrollo integral </a:t>
            </a:r>
            <a:r>
              <a:rPr lang="es-ES_trad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desde la gestación hasta la adolescencia 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FACDD855-33B3-4FEC-BBF3-ACCC1C37AB74}"/>
              </a:ext>
            </a:extLst>
          </p:cNvPr>
          <p:cNvSpPr/>
          <p:nvPr/>
        </p:nvSpPr>
        <p:spPr>
          <a:xfrm>
            <a:off x="5249120" y="3837288"/>
            <a:ext cx="2607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b="1" dirty="0">
                <a:ea typeface="Arial Unicode MS" panose="020B0604020202020204" pitchFamily="34" charset="-128"/>
              </a:rPr>
              <a:t>Calidad educativa </a:t>
            </a:r>
            <a:r>
              <a:rPr lang="es-CO" sz="1400" dirty="0">
                <a:ea typeface="Arial Unicode MS" panose="020B0604020202020204" pitchFamily="34" charset="-128"/>
              </a:rPr>
              <a:t>para todos</a:t>
            </a:r>
            <a:endParaRPr lang="es-ES" sz="1400" dirty="0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A4ABBAF2-33B0-4B8E-A576-61E37320DED7}"/>
              </a:ext>
            </a:extLst>
          </p:cNvPr>
          <p:cNvSpPr/>
          <p:nvPr/>
        </p:nvSpPr>
        <p:spPr>
          <a:xfrm>
            <a:off x="5242457" y="4258451"/>
            <a:ext cx="3420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Inclusión educativa para </a:t>
            </a:r>
            <a:r>
              <a:rPr lang="es-CO" sz="1400" b="1" dirty="0">
                <a:ea typeface="Arial Unicode MS" panose="020B0604020202020204" pitchFamily="34" charset="-128"/>
              </a:rPr>
              <a:t>la equidad</a:t>
            </a:r>
            <a:endParaRPr lang="es-ES" sz="1400" b="1" dirty="0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44F6E656-8E07-4518-8455-71DD894F2C5A}"/>
              </a:ext>
            </a:extLst>
          </p:cNvPr>
          <p:cNvSpPr/>
          <p:nvPr/>
        </p:nvSpPr>
        <p:spPr>
          <a:xfrm>
            <a:off x="5259645" y="4731918"/>
            <a:ext cx="3601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Acceso con calidad a la </a:t>
            </a:r>
            <a:r>
              <a:rPr lang="es-CO" sz="1400" b="1" dirty="0">
                <a:ea typeface="Arial Unicode MS" panose="020B0604020202020204" pitchFamily="34" charset="-128"/>
              </a:rPr>
              <a:t>educación superior</a:t>
            </a:r>
            <a:endParaRPr lang="es-ES" sz="1400" b="1" dirty="0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E2663459-ED9D-4150-869A-64BE7F6997FA}"/>
              </a:ext>
            </a:extLst>
          </p:cNvPr>
          <p:cNvSpPr/>
          <p:nvPr/>
        </p:nvSpPr>
        <p:spPr>
          <a:xfrm>
            <a:off x="5259645" y="5212031"/>
            <a:ext cx="324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Equipo por la educación para el </a:t>
            </a:r>
          </a:p>
          <a:p>
            <a:pPr lvl="0">
              <a:buClr>
                <a:srgbClr val="008080"/>
              </a:buClr>
            </a:pPr>
            <a:r>
              <a:rPr lang="es-CO" sz="1400" dirty="0">
                <a:ea typeface="Arial Unicode MS" panose="020B0604020202020204" pitchFamily="34" charset="-128"/>
              </a:rPr>
              <a:t>       reencuentro, </a:t>
            </a:r>
            <a:r>
              <a:rPr lang="es-CO" sz="1400" b="1" dirty="0">
                <a:ea typeface="Arial Unicode MS" panose="020B0604020202020204" pitchFamily="34" charset="-128"/>
              </a:rPr>
              <a:t>la reconciliación y la paz</a:t>
            </a:r>
            <a:endParaRPr lang="es-ES" sz="1400" b="1" dirty="0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4E3F98D2-3FE3-452E-96AE-C116F8B28DD2}"/>
              </a:ext>
            </a:extLst>
          </p:cNvPr>
          <p:cNvSpPr/>
          <p:nvPr/>
        </p:nvSpPr>
        <p:spPr>
          <a:xfrm>
            <a:off x="5249965" y="6160813"/>
            <a:ext cx="3420000" cy="309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ea typeface="Arial Unicode MS" panose="020B0604020202020204" pitchFamily="34" charset="-128"/>
              </a:rPr>
              <a:t>Gobierno y </a:t>
            </a:r>
            <a:r>
              <a:rPr lang="es-CO" sz="1400" b="1" dirty="0">
                <a:ea typeface="Arial Unicode MS" panose="020B0604020202020204" pitchFamily="34" charset="-128"/>
              </a:rPr>
              <a:t>ciudadanía</a:t>
            </a:r>
            <a:endParaRPr lang="es-ES" sz="1400" b="1" dirty="0"/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2BFF20E1-D044-469B-8B9E-659D96A3DF63}"/>
              </a:ext>
            </a:extLst>
          </p:cNvPr>
          <p:cNvGrpSpPr/>
          <p:nvPr/>
        </p:nvGrpSpPr>
        <p:grpSpPr>
          <a:xfrm>
            <a:off x="3962200" y="2933109"/>
            <a:ext cx="595083" cy="3597617"/>
            <a:chOff x="4293053" y="2510633"/>
            <a:chExt cx="595083" cy="3597617"/>
          </a:xfrm>
        </p:grpSpPr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E6F1055F-702E-4985-9590-E67028AA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03188" y="2510633"/>
              <a:ext cx="337625" cy="463758"/>
            </a:xfrm>
            <a:prstGeom prst="rect">
              <a:avLst/>
            </a:prstGeom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6D324C0F-1D8B-4E9C-856E-DD8663755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2883" y="3164089"/>
              <a:ext cx="546370" cy="473264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585248A3-27FC-4AA7-B99C-2E617877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17181" y="5432331"/>
              <a:ext cx="509638" cy="675919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AB67FDDE-5A1D-4B37-8372-A6ACF68D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93053" y="3846162"/>
              <a:ext cx="557894" cy="983812"/>
            </a:xfrm>
            <a:prstGeom prst="rect">
              <a:avLst/>
            </a:prstGeom>
          </p:spPr>
        </p:pic>
        <p:pic>
          <p:nvPicPr>
            <p:cNvPr id="91" name="Gráfico 45" descr="Familia con dos niños">
              <a:extLst>
                <a:ext uri="{FF2B5EF4-FFF2-40B4-BE49-F238E27FC236}">
                  <a16:creationId xmlns:a16="http://schemas.microsoft.com/office/drawing/2014/main" id="{AD710C56-3278-4AD5-A316-571B2F51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12136" y="4910403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4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06722"/>
              </p:ext>
            </p:extLst>
          </p:nvPr>
        </p:nvGraphicFramePr>
        <p:xfrm>
          <a:off x="-13605" y="1439324"/>
          <a:ext cx="12812358" cy="534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8045" y="190221"/>
            <a:ext cx="6558456" cy="622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pPr algn="l"/>
            <a:r>
              <a:rPr lang="es-CO" sz="1800" b="1" u="sng" dirty="0">
                <a:solidFill>
                  <a:srgbClr val="00B0F0"/>
                </a:solidFill>
                <a:latin typeface="GothamRounded-Book"/>
                <a:ea typeface="+mn-ea"/>
                <a:cs typeface="+mn-cs"/>
              </a:rPr>
              <a:t>Líneas de intervención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594200" y="55091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727813" y="171359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727812" y="171359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727812" y="738428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5558079" y="6249453"/>
            <a:ext cx="509234" cy="531679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30885" y="1034937"/>
            <a:ext cx="998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b="1" dirty="0">
                <a:solidFill>
                  <a:srgbClr val="00B0F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FORTALECIMIENTO DE LOS COMPONENTES DE ACCESO Y PERMANENCIA ESCOLAR</a:t>
            </a:r>
            <a:endParaRPr lang="es-CO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39917" y="2485434"/>
            <a:ext cx="161859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900" dirty="0">
                <a:latin typeface="Arial Rounded MT Bold" panose="020F0704030504030204" pitchFamily="34" charset="0"/>
                <a:cs typeface="Arial" panose="020B0604020202020204" pitchFamily="34" charset="0"/>
              </a:rPr>
              <a:t>Garantizar el nivel de preescolar en las sedes las IED</a:t>
            </a:r>
          </a:p>
        </p:txBody>
      </p:sp>
    </p:spTree>
    <p:extLst>
      <p:ext uri="{BB962C8B-B14F-4D97-AF65-F5344CB8AC3E}">
        <p14:creationId xmlns:p14="http://schemas.microsoft.com/office/powerpoint/2010/main" val="112957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671322"/>
              </p:ext>
            </p:extLst>
          </p:nvPr>
        </p:nvGraphicFramePr>
        <p:xfrm>
          <a:off x="378372" y="925212"/>
          <a:ext cx="10972800" cy="560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255172" y="6197167"/>
            <a:ext cx="609600" cy="574838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9521" y="238265"/>
            <a:ext cx="3801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400" dirty="0">
                <a:latin typeface="Arial Rounded MT Bold" panose="020F0704030504030204" pitchFamily="34" charset="0"/>
              </a:rPr>
              <a:t>Avanzar en calidad </a:t>
            </a:r>
          </a:p>
          <a:p>
            <a:pPr lvl="0"/>
            <a:r>
              <a:rPr lang="es-CO" sz="2400" dirty="0">
                <a:latin typeface="Arial Rounded MT Bold" panose="020F0704030504030204" pitchFamily="34" charset="0"/>
              </a:rPr>
              <a:t>y uso del tiempo escolar</a:t>
            </a:r>
          </a:p>
        </p:txBody>
      </p:sp>
    </p:spTree>
    <p:extLst>
      <p:ext uri="{BB962C8B-B14F-4D97-AF65-F5344CB8AC3E}">
        <p14:creationId xmlns:p14="http://schemas.microsoft.com/office/powerpoint/2010/main" val="3829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12748"/>
              </p:ext>
            </p:extLst>
          </p:nvPr>
        </p:nvGraphicFramePr>
        <p:xfrm>
          <a:off x="1156138" y="1561988"/>
          <a:ext cx="983768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255172" y="6197167"/>
            <a:ext cx="609600" cy="574838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6171" y="2741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dirty="0">
                <a:latin typeface="Arial Rounded MT Bold" panose="020F0704030504030204" pitchFamily="34" charset="0"/>
              </a:rPr>
              <a:t>Colegios rurales como articuladores de los programas del Distrito y encuentro de la comunidad</a:t>
            </a:r>
          </a:p>
        </p:txBody>
      </p:sp>
    </p:spTree>
    <p:extLst>
      <p:ext uri="{BB962C8B-B14F-4D97-AF65-F5344CB8AC3E}">
        <p14:creationId xmlns:p14="http://schemas.microsoft.com/office/powerpoint/2010/main" val="215973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626"/>
              </p:ext>
            </p:extLst>
          </p:nvPr>
        </p:nvGraphicFramePr>
        <p:xfrm>
          <a:off x="1051035" y="1242613"/>
          <a:ext cx="10016359" cy="477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255172" y="6197167"/>
            <a:ext cx="609600" cy="574838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7371" y="139545"/>
            <a:ext cx="5320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Involucrar a las familias </a:t>
            </a:r>
          </a:p>
          <a:p>
            <a:pPr lvl="0"/>
            <a:r>
              <a:rPr lang="es-ES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en los procesos educativos de los estudiantes</a:t>
            </a:r>
            <a:endParaRPr lang="es-CO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9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44273"/>
              </p:ext>
            </p:extLst>
          </p:nvPr>
        </p:nvGraphicFramePr>
        <p:xfrm>
          <a:off x="578069" y="133069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616502" y="121997"/>
            <a:ext cx="5503054" cy="803215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750115" y="238265"/>
            <a:ext cx="5503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rgbClr val="00B0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Programa de Educación Rural</a:t>
            </a:r>
            <a:endParaRPr lang="en-US" sz="2800" dirty="0">
              <a:solidFill>
                <a:srgbClr val="00B0F0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endParaRPr lang="es-ES_tradnl" sz="2400" dirty="0">
              <a:solidFill>
                <a:srgbClr val="00B0F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750114" y="238265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750114" y="805334"/>
            <a:ext cx="51780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255172" y="6197167"/>
            <a:ext cx="609600" cy="574838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7313" y="337017"/>
            <a:ext cx="5133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dirty="0">
                <a:latin typeface="Arial Rounded MT Bold" panose="020F0704030504030204" pitchFamily="34" charset="0"/>
              </a:rPr>
              <a:t>Promover mayor pertinencia</a:t>
            </a:r>
          </a:p>
        </p:txBody>
      </p:sp>
    </p:spTree>
    <p:extLst>
      <p:ext uri="{BB962C8B-B14F-4D97-AF65-F5344CB8AC3E}">
        <p14:creationId xmlns:p14="http://schemas.microsoft.com/office/powerpoint/2010/main" val="107972632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SED" id="{7219E979-851C-4EB8-A6B0-E37A046FA4D7}" vid="{0ED5E501-9E28-4CA6-8CED-508088D30B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SED</Template>
  <TotalTime>1820</TotalTime>
  <Words>1981</Words>
  <Application>Microsoft Office PowerPoint</Application>
  <PresentationFormat>Panorámica</PresentationFormat>
  <Paragraphs>208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GothamRounded-Book</vt:lpstr>
      <vt:lpstr>Wingdings</vt:lpstr>
      <vt:lpstr>plantilla SED</vt:lpstr>
      <vt:lpstr>Presentación de PowerPoint</vt:lpstr>
      <vt:lpstr>Caracterización Educativa Rural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de Educación Rural</dc:title>
  <dc:creator>LUZ JAEL ZAPATA PELAEZ</dc:creator>
  <cp:lastModifiedBy>MARCELA.REYES</cp:lastModifiedBy>
  <cp:revision>188</cp:revision>
  <dcterms:created xsi:type="dcterms:W3CDTF">2018-01-31T13:51:06Z</dcterms:created>
  <dcterms:modified xsi:type="dcterms:W3CDTF">2019-12-11T19:31:29Z</dcterms:modified>
</cp:coreProperties>
</file>